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94" r:id="rId2"/>
  </p:sldMasterIdLst>
  <p:notesMasterIdLst>
    <p:notesMasterId r:id="rId38"/>
  </p:notesMasterIdLst>
  <p:handoutMasterIdLst>
    <p:handoutMasterId r:id="rId39"/>
  </p:handoutMasterIdLst>
  <p:sldIdLst>
    <p:sldId id="261" r:id="rId3"/>
    <p:sldId id="268" r:id="rId4"/>
    <p:sldId id="293" r:id="rId5"/>
    <p:sldId id="278" r:id="rId6"/>
    <p:sldId id="269" r:id="rId7"/>
    <p:sldId id="273" r:id="rId8"/>
    <p:sldId id="294" r:id="rId9"/>
    <p:sldId id="270" r:id="rId10"/>
    <p:sldId id="295" r:id="rId11"/>
    <p:sldId id="279" r:id="rId12"/>
    <p:sldId id="271" r:id="rId13"/>
    <p:sldId id="296" r:id="rId14"/>
    <p:sldId id="297" r:id="rId15"/>
    <p:sldId id="298" r:id="rId16"/>
    <p:sldId id="272" r:id="rId17"/>
    <p:sldId id="274" r:id="rId18"/>
    <p:sldId id="275" r:id="rId19"/>
    <p:sldId id="299" r:id="rId20"/>
    <p:sldId id="300" r:id="rId21"/>
    <p:sldId id="301" r:id="rId22"/>
    <p:sldId id="276" r:id="rId23"/>
    <p:sldId id="302" r:id="rId24"/>
    <p:sldId id="303" r:id="rId25"/>
    <p:sldId id="280" r:id="rId26"/>
    <p:sldId id="313" r:id="rId27"/>
    <p:sldId id="312" r:id="rId28"/>
    <p:sldId id="304" r:id="rId29"/>
    <p:sldId id="281" r:id="rId30"/>
    <p:sldId id="306" r:id="rId31"/>
    <p:sldId id="307" r:id="rId32"/>
    <p:sldId id="308" r:id="rId33"/>
    <p:sldId id="309" r:id="rId34"/>
    <p:sldId id="310" r:id="rId35"/>
    <p:sldId id="311" r:id="rId36"/>
    <p:sldId id="291" r:id="rId3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4D5D"/>
    <a:srgbClr val="005E77"/>
    <a:srgbClr val="1D8DB0"/>
    <a:srgbClr val="278DB0"/>
    <a:srgbClr val="DCE7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EA4EC3-6745-AE47-80A8-97DC2368BF09}" v="262" dt="2025-05-25T21:47:34.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33" autoAdjust="0"/>
    <p:restoredTop sz="94680"/>
  </p:normalViewPr>
  <p:slideViewPr>
    <p:cSldViewPr snapToGrid="0" snapToObjects="1">
      <p:cViewPr varScale="1">
        <p:scale>
          <a:sx n="120" d="100"/>
          <a:sy n="120" d="100"/>
        </p:scale>
        <p:origin x="184" y="45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8" d="100"/>
          <a:sy n="158" d="100"/>
        </p:scale>
        <p:origin x="424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me Andres Polanco Jimenez" userId="f2f84798-1db9-4eff-baa4-ddb058c86f8b" providerId="ADAL" clId="{9CEA4EC3-6745-AE47-80A8-97DC2368BF09}"/>
    <pc:docChg chg="undo custSel addSld delSld modSld sldOrd">
      <pc:chgData name="Jaime Andres Polanco Jimenez" userId="f2f84798-1db9-4eff-baa4-ddb058c86f8b" providerId="ADAL" clId="{9CEA4EC3-6745-AE47-80A8-97DC2368BF09}" dt="2025-05-25T21:47:52.497" v="1421" actId="1076"/>
      <pc:docMkLst>
        <pc:docMk/>
      </pc:docMkLst>
      <pc:sldChg chg="modSp mod">
        <pc:chgData name="Jaime Andres Polanco Jimenez" userId="f2f84798-1db9-4eff-baa4-ddb058c86f8b" providerId="ADAL" clId="{9CEA4EC3-6745-AE47-80A8-97DC2368BF09}" dt="2025-05-23T09:45:19.889" v="429" actId="20577"/>
        <pc:sldMkLst>
          <pc:docMk/>
          <pc:sldMk cId="2183903398" sldId="271"/>
        </pc:sldMkLst>
        <pc:spChg chg="mod">
          <ac:chgData name="Jaime Andres Polanco Jimenez" userId="f2f84798-1db9-4eff-baa4-ddb058c86f8b" providerId="ADAL" clId="{9CEA4EC3-6745-AE47-80A8-97DC2368BF09}" dt="2025-05-23T09:45:19.889" v="429" actId="20577"/>
          <ac:spMkLst>
            <pc:docMk/>
            <pc:sldMk cId="2183903398" sldId="271"/>
            <ac:spMk id="3" creationId="{58E06F4C-F8F1-F961-9D76-55BAAC07E5FA}"/>
          </ac:spMkLst>
        </pc:spChg>
      </pc:sldChg>
      <pc:sldChg chg="addSp delSp modSp mod modClrScheme chgLayout">
        <pc:chgData name="Jaime Andres Polanco Jimenez" userId="f2f84798-1db9-4eff-baa4-ddb058c86f8b" providerId="ADAL" clId="{9CEA4EC3-6745-AE47-80A8-97DC2368BF09}" dt="2025-05-23T09:45:04.748" v="426" actId="20577"/>
        <pc:sldMkLst>
          <pc:docMk/>
          <pc:sldMk cId="2350113605" sldId="272"/>
        </pc:sldMkLst>
        <pc:spChg chg="mod ord">
          <ac:chgData name="Jaime Andres Polanco Jimenez" userId="f2f84798-1db9-4eff-baa4-ddb058c86f8b" providerId="ADAL" clId="{9CEA4EC3-6745-AE47-80A8-97DC2368BF09}" dt="2025-05-23T09:45:04.748" v="426" actId="20577"/>
          <ac:spMkLst>
            <pc:docMk/>
            <pc:sldMk cId="2350113605" sldId="272"/>
            <ac:spMk id="3" creationId="{4A1A01F5-13EB-075B-0D2F-E9C0F80C73ED}"/>
          </ac:spMkLst>
        </pc:spChg>
        <pc:spChg chg="mod ord">
          <ac:chgData name="Jaime Andres Polanco Jimenez" userId="f2f84798-1db9-4eff-baa4-ddb058c86f8b" providerId="ADAL" clId="{9CEA4EC3-6745-AE47-80A8-97DC2368BF09}" dt="2025-05-23T09:31:52.055" v="324" actId="700"/>
          <ac:spMkLst>
            <pc:docMk/>
            <pc:sldMk cId="2350113605" sldId="272"/>
            <ac:spMk id="4" creationId="{ABCCCD57-E1A6-5168-B9BD-E554EB51C041}"/>
          </ac:spMkLst>
        </pc:spChg>
        <pc:spChg chg="mod ord">
          <ac:chgData name="Jaime Andres Polanco Jimenez" userId="f2f84798-1db9-4eff-baa4-ddb058c86f8b" providerId="ADAL" clId="{9CEA4EC3-6745-AE47-80A8-97DC2368BF09}" dt="2025-05-23T09:31:52.055" v="324" actId="700"/>
          <ac:spMkLst>
            <pc:docMk/>
            <pc:sldMk cId="2350113605" sldId="272"/>
            <ac:spMk id="5" creationId="{E96C4C36-B536-ED50-345A-9D32EF07FD0B}"/>
          </ac:spMkLst>
        </pc:spChg>
        <pc:spChg chg="mod">
          <ac:chgData name="Jaime Andres Polanco Jimenez" userId="f2f84798-1db9-4eff-baa4-ddb058c86f8b" providerId="ADAL" clId="{9CEA4EC3-6745-AE47-80A8-97DC2368BF09}" dt="2025-05-23T09:32:48.055" v="339" actId="404"/>
          <ac:spMkLst>
            <pc:docMk/>
            <pc:sldMk cId="2350113605" sldId="272"/>
            <ac:spMk id="9" creationId="{CE774BA7-1135-D19B-16F4-BB2F698E11B9}"/>
          </ac:spMkLst>
        </pc:spChg>
        <pc:picChg chg="add mod ord">
          <ac:chgData name="Jaime Andres Polanco Jimenez" userId="f2f84798-1db9-4eff-baa4-ddb058c86f8b" providerId="ADAL" clId="{9CEA4EC3-6745-AE47-80A8-97DC2368BF09}" dt="2025-05-23T09:32:31.646" v="331" actId="1076"/>
          <ac:picMkLst>
            <pc:docMk/>
            <pc:sldMk cId="2350113605" sldId="272"/>
            <ac:picMk id="8" creationId="{820800D4-4B65-C8CC-8F2F-5DBDC61EB2A6}"/>
          </ac:picMkLst>
        </pc:picChg>
        <pc:picChg chg="add mod">
          <ac:chgData name="Jaime Andres Polanco Jimenez" userId="f2f84798-1db9-4eff-baa4-ddb058c86f8b" providerId="ADAL" clId="{9CEA4EC3-6745-AE47-80A8-97DC2368BF09}" dt="2025-05-23T09:32:28.467" v="330" actId="1076"/>
          <ac:picMkLst>
            <pc:docMk/>
            <pc:sldMk cId="2350113605" sldId="272"/>
            <ac:picMk id="14" creationId="{25A0141A-E8E8-264A-0991-306197A5D7A0}"/>
          </ac:picMkLst>
        </pc:picChg>
      </pc:sldChg>
      <pc:sldChg chg="addSp delSp modSp mod">
        <pc:chgData name="Jaime Andres Polanco Jimenez" userId="f2f84798-1db9-4eff-baa4-ddb058c86f8b" providerId="ADAL" clId="{9CEA4EC3-6745-AE47-80A8-97DC2368BF09}" dt="2025-05-23T09:45:02.054" v="425" actId="20577"/>
        <pc:sldMkLst>
          <pc:docMk/>
          <pc:sldMk cId="451054948" sldId="274"/>
        </pc:sldMkLst>
        <pc:spChg chg="mod">
          <ac:chgData name="Jaime Andres Polanco Jimenez" userId="f2f84798-1db9-4eff-baa4-ddb058c86f8b" providerId="ADAL" clId="{9CEA4EC3-6745-AE47-80A8-97DC2368BF09}" dt="2025-05-23T09:45:02.054" v="425" actId="20577"/>
          <ac:spMkLst>
            <pc:docMk/>
            <pc:sldMk cId="451054948" sldId="274"/>
            <ac:spMk id="3" creationId="{E7FB411F-529E-1F10-79D5-83CB40297192}"/>
          </ac:spMkLst>
        </pc:spChg>
        <pc:spChg chg="mod">
          <ac:chgData name="Jaime Andres Polanco Jimenez" userId="f2f84798-1db9-4eff-baa4-ddb058c86f8b" providerId="ADAL" clId="{9CEA4EC3-6745-AE47-80A8-97DC2368BF09}" dt="2025-05-23T09:35:26.383" v="340"/>
          <ac:spMkLst>
            <pc:docMk/>
            <pc:sldMk cId="451054948" sldId="274"/>
            <ac:spMk id="5" creationId="{A174BFEE-608C-BEE1-E83A-0CC4CE551A9F}"/>
          </ac:spMkLst>
        </pc:spChg>
        <pc:picChg chg="add mod">
          <ac:chgData name="Jaime Andres Polanco Jimenez" userId="f2f84798-1db9-4eff-baa4-ddb058c86f8b" providerId="ADAL" clId="{9CEA4EC3-6745-AE47-80A8-97DC2368BF09}" dt="2025-05-23T09:35:43.291" v="345" actId="1076"/>
          <ac:picMkLst>
            <pc:docMk/>
            <pc:sldMk cId="451054948" sldId="274"/>
            <ac:picMk id="9" creationId="{DE291873-0D8D-0A08-4E46-E7AD7602339D}"/>
          </ac:picMkLst>
        </pc:picChg>
      </pc:sldChg>
      <pc:sldChg chg="addSp delSp modSp mod">
        <pc:chgData name="Jaime Andres Polanco Jimenez" userId="f2f84798-1db9-4eff-baa4-ddb058c86f8b" providerId="ADAL" clId="{9CEA4EC3-6745-AE47-80A8-97DC2368BF09}" dt="2025-05-23T09:44:59.351" v="424" actId="20577"/>
        <pc:sldMkLst>
          <pc:docMk/>
          <pc:sldMk cId="4234659269" sldId="275"/>
        </pc:sldMkLst>
        <pc:spChg chg="mod">
          <ac:chgData name="Jaime Andres Polanco Jimenez" userId="f2f84798-1db9-4eff-baa4-ddb058c86f8b" providerId="ADAL" clId="{9CEA4EC3-6745-AE47-80A8-97DC2368BF09}" dt="2025-05-23T09:44:59.351" v="424" actId="20577"/>
          <ac:spMkLst>
            <pc:docMk/>
            <pc:sldMk cId="4234659269" sldId="275"/>
            <ac:spMk id="3" creationId="{5160BF4F-FFE1-3BAF-7363-0E432C1BB5F0}"/>
          </ac:spMkLst>
        </pc:spChg>
        <pc:spChg chg="mod">
          <ac:chgData name="Jaime Andres Polanco Jimenez" userId="f2f84798-1db9-4eff-baa4-ddb058c86f8b" providerId="ADAL" clId="{9CEA4EC3-6745-AE47-80A8-97DC2368BF09}" dt="2025-05-23T09:35:58.130" v="346"/>
          <ac:spMkLst>
            <pc:docMk/>
            <pc:sldMk cId="4234659269" sldId="275"/>
            <ac:spMk id="5" creationId="{3AC59454-57E5-8DB2-C11F-2637C72D18E5}"/>
          </ac:spMkLst>
        </pc:spChg>
        <pc:spChg chg="add mod">
          <ac:chgData name="Jaime Andres Polanco Jimenez" userId="f2f84798-1db9-4eff-baa4-ddb058c86f8b" providerId="ADAL" clId="{9CEA4EC3-6745-AE47-80A8-97DC2368BF09}" dt="2025-05-23T09:39:44.105" v="363" actId="27636"/>
          <ac:spMkLst>
            <pc:docMk/>
            <pc:sldMk cId="4234659269" sldId="275"/>
            <ac:spMk id="7" creationId="{F011DBA4-F492-4FE1-2CCF-4E0F5B4B111C}"/>
          </ac:spMkLst>
        </pc:spChg>
        <pc:picChg chg="add mod">
          <ac:chgData name="Jaime Andres Polanco Jimenez" userId="f2f84798-1db9-4eff-baa4-ddb058c86f8b" providerId="ADAL" clId="{9CEA4EC3-6745-AE47-80A8-97DC2368BF09}" dt="2025-05-23T09:38:38.373" v="355" actId="14100"/>
          <ac:picMkLst>
            <pc:docMk/>
            <pc:sldMk cId="4234659269" sldId="275"/>
            <ac:picMk id="6" creationId="{E1ED253A-781B-5C08-63F1-680E6A5B8D4E}"/>
          </ac:picMkLst>
        </pc:picChg>
      </pc:sldChg>
      <pc:sldChg chg="addSp delSp modSp mod">
        <pc:chgData name="Jaime Andres Polanco Jimenez" userId="f2f84798-1db9-4eff-baa4-ddb058c86f8b" providerId="ADAL" clId="{9CEA4EC3-6745-AE47-80A8-97DC2368BF09}" dt="2025-05-23T09:59:37.717" v="512" actId="1076"/>
        <pc:sldMkLst>
          <pc:docMk/>
          <pc:sldMk cId="1112639646" sldId="276"/>
        </pc:sldMkLst>
        <pc:spChg chg="mod">
          <ac:chgData name="Jaime Andres Polanco Jimenez" userId="f2f84798-1db9-4eff-baa4-ddb058c86f8b" providerId="ADAL" clId="{9CEA4EC3-6745-AE47-80A8-97DC2368BF09}" dt="2025-05-23T09:53:34.061" v="446"/>
          <ac:spMkLst>
            <pc:docMk/>
            <pc:sldMk cId="1112639646" sldId="276"/>
            <ac:spMk id="5" creationId="{788DC92B-D86E-F485-9C06-AAFC42E4FD10}"/>
          </ac:spMkLst>
        </pc:spChg>
        <pc:spChg chg="add mod">
          <ac:chgData name="Jaime Andres Polanco Jimenez" userId="f2f84798-1db9-4eff-baa4-ddb058c86f8b" providerId="ADAL" clId="{9CEA4EC3-6745-AE47-80A8-97DC2368BF09}" dt="2025-05-23T09:55:16.451" v="466" actId="6549"/>
          <ac:spMkLst>
            <pc:docMk/>
            <pc:sldMk cId="1112639646" sldId="276"/>
            <ac:spMk id="8" creationId="{C8469324-C8B0-B2F6-8899-57CD6CFDF2A7}"/>
          </ac:spMkLst>
        </pc:spChg>
        <pc:picChg chg="add mod">
          <ac:chgData name="Jaime Andres Polanco Jimenez" userId="f2f84798-1db9-4eff-baa4-ddb058c86f8b" providerId="ADAL" clId="{9CEA4EC3-6745-AE47-80A8-97DC2368BF09}" dt="2025-05-23T09:54:02.392" v="454" actId="1076"/>
          <ac:picMkLst>
            <pc:docMk/>
            <pc:sldMk cId="1112639646" sldId="276"/>
            <ac:picMk id="7" creationId="{536CC791-C472-61CA-A36A-2799531D1982}"/>
          </ac:picMkLst>
        </pc:picChg>
        <pc:picChg chg="add mod">
          <ac:chgData name="Jaime Andres Polanco Jimenez" userId="f2f84798-1db9-4eff-baa4-ddb058c86f8b" providerId="ADAL" clId="{9CEA4EC3-6745-AE47-80A8-97DC2368BF09}" dt="2025-05-23T09:59:37.717" v="512" actId="1076"/>
          <ac:picMkLst>
            <pc:docMk/>
            <pc:sldMk cId="1112639646" sldId="276"/>
            <ac:picMk id="10" creationId="{A7353274-ACC7-551E-D50B-26AAD95AB595}"/>
          </ac:picMkLst>
        </pc:picChg>
      </pc:sldChg>
      <pc:sldChg chg="del">
        <pc:chgData name="Jaime Andres Polanco Jimenez" userId="f2f84798-1db9-4eff-baa4-ddb058c86f8b" providerId="ADAL" clId="{9CEA4EC3-6745-AE47-80A8-97DC2368BF09}" dt="2025-05-23T09:57:18.796" v="496" actId="2696"/>
        <pc:sldMkLst>
          <pc:docMk/>
          <pc:sldMk cId="715636414" sldId="277"/>
        </pc:sldMkLst>
      </pc:sldChg>
      <pc:sldChg chg="modSp mod ord">
        <pc:chgData name="Jaime Andres Polanco Jimenez" userId="f2f84798-1db9-4eff-baa4-ddb058c86f8b" providerId="ADAL" clId="{9CEA4EC3-6745-AE47-80A8-97DC2368BF09}" dt="2025-05-25T21:19:08.877" v="1264" actId="20578"/>
        <pc:sldMkLst>
          <pc:docMk/>
          <pc:sldMk cId="2643334018" sldId="280"/>
        </pc:sldMkLst>
        <pc:spChg chg="mod">
          <ac:chgData name="Jaime Andres Polanco Jimenez" userId="f2f84798-1db9-4eff-baa4-ddb058c86f8b" providerId="ADAL" clId="{9CEA4EC3-6745-AE47-80A8-97DC2368BF09}" dt="2025-05-23T15:33:18.552" v="1226" actId="20577"/>
          <ac:spMkLst>
            <pc:docMk/>
            <pc:sldMk cId="2643334018" sldId="280"/>
            <ac:spMk id="14" creationId="{5D169628-6255-4E42-06A7-3496115A8666}"/>
          </ac:spMkLst>
        </pc:spChg>
      </pc:sldChg>
      <pc:sldChg chg="addSp delSp modSp mod ord">
        <pc:chgData name="Jaime Andres Polanco Jimenez" userId="f2f84798-1db9-4eff-baa4-ddb058c86f8b" providerId="ADAL" clId="{9CEA4EC3-6745-AE47-80A8-97DC2368BF09}" dt="2025-05-23T13:11:27.319" v="878" actId="113"/>
        <pc:sldMkLst>
          <pc:docMk/>
          <pc:sldMk cId="1653715606" sldId="281"/>
        </pc:sldMkLst>
        <pc:spChg chg="mod">
          <ac:chgData name="Jaime Andres Polanco Jimenez" userId="f2f84798-1db9-4eff-baa4-ddb058c86f8b" providerId="ADAL" clId="{9CEA4EC3-6745-AE47-80A8-97DC2368BF09}" dt="2025-05-23T13:11:17.560" v="875" actId="20577"/>
          <ac:spMkLst>
            <pc:docMk/>
            <pc:sldMk cId="1653715606" sldId="281"/>
            <ac:spMk id="2" creationId="{806913B8-92F8-2279-4AC9-AA7243A29C0C}"/>
          </ac:spMkLst>
        </pc:spChg>
        <pc:spChg chg="mod">
          <ac:chgData name="Jaime Andres Polanco Jimenez" userId="f2f84798-1db9-4eff-baa4-ddb058c86f8b" providerId="ADAL" clId="{9CEA4EC3-6745-AE47-80A8-97DC2368BF09}" dt="2025-05-23T13:10:11.272" v="857" actId="404"/>
          <ac:spMkLst>
            <pc:docMk/>
            <pc:sldMk cId="1653715606" sldId="281"/>
            <ac:spMk id="5" creationId="{3D46D636-233E-4902-CC29-490CADEE99B6}"/>
          </ac:spMkLst>
        </pc:spChg>
        <pc:spChg chg="add mod">
          <ac:chgData name="Jaime Andres Polanco Jimenez" userId="f2f84798-1db9-4eff-baa4-ddb058c86f8b" providerId="ADAL" clId="{9CEA4EC3-6745-AE47-80A8-97DC2368BF09}" dt="2025-05-23T13:11:27.319" v="878" actId="113"/>
          <ac:spMkLst>
            <pc:docMk/>
            <pc:sldMk cId="1653715606" sldId="281"/>
            <ac:spMk id="11" creationId="{94F0045F-0D71-2080-C948-0699E23BC6FE}"/>
          </ac:spMkLst>
        </pc:spChg>
        <pc:picChg chg="add mod">
          <ac:chgData name="Jaime Andres Polanco Jimenez" userId="f2f84798-1db9-4eff-baa4-ddb058c86f8b" providerId="ADAL" clId="{9CEA4EC3-6745-AE47-80A8-97DC2368BF09}" dt="2025-05-23T13:11:14.304" v="871" actId="1076"/>
          <ac:picMkLst>
            <pc:docMk/>
            <pc:sldMk cId="1653715606" sldId="281"/>
            <ac:picMk id="15" creationId="{51D6073F-71C2-FA49-1DE3-6DA3B76232D9}"/>
          </ac:picMkLst>
        </pc:picChg>
        <pc:picChg chg="add mod">
          <ac:chgData name="Jaime Andres Polanco Jimenez" userId="f2f84798-1db9-4eff-baa4-ddb058c86f8b" providerId="ADAL" clId="{9CEA4EC3-6745-AE47-80A8-97DC2368BF09}" dt="2025-05-23T13:11:21.557" v="876" actId="1076"/>
          <ac:picMkLst>
            <pc:docMk/>
            <pc:sldMk cId="1653715606" sldId="281"/>
            <ac:picMk id="16" creationId="{22AC7112-7338-10C3-AB96-13F0C388E4AF}"/>
          </ac:picMkLst>
        </pc:picChg>
      </pc:sldChg>
      <pc:sldChg chg="del">
        <pc:chgData name="Jaime Andres Polanco Jimenez" userId="f2f84798-1db9-4eff-baa4-ddb058c86f8b" providerId="ADAL" clId="{9CEA4EC3-6745-AE47-80A8-97DC2368BF09}" dt="2025-05-23T15:33:24.977" v="1227" actId="2696"/>
        <pc:sldMkLst>
          <pc:docMk/>
          <pc:sldMk cId="1590105232" sldId="282"/>
        </pc:sldMkLst>
      </pc:sldChg>
      <pc:sldChg chg="del">
        <pc:chgData name="Jaime Andres Polanco Jimenez" userId="f2f84798-1db9-4eff-baa4-ddb058c86f8b" providerId="ADAL" clId="{9CEA4EC3-6745-AE47-80A8-97DC2368BF09}" dt="2025-05-23T15:33:24.977" v="1227" actId="2696"/>
        <pc:sldMkLst>
          <pc:docMk/>
          <pc:sldMk cId="1998899944" sldId="283"/>
        </pc:sldMkLst>
      </pc:sldChg>
      <pc:sldChg chg="del">
        <pc:chgData name="Jaime Andres Polanco Jimenez" userId="f2f84798-1db9-4eff-baa4-ddb058c86f8b" providerId="ADAL" clId="{9CEA4EC3-6745-AE47-80A8-97DC2368BF09}" dt="2025-05-23T15:33:24.977" v="1227" actId="2696"/>
        <pc:sldMkLst>
          <pc:docMk/>
          <pc:sldMk cId="3686781378" sldId="284"/>
        </pc:sldMkLst>
      </pc:sldChg>
      <pc:sldChg chg="del">
        <pc:chgData name="Jaime Andres Polanco Jimenez" userId="f2f84798-1db9-4eff-baa4-ddb058c86f8b" providerId="ADAL" clId="{9CEA4EC3-6745-AE47-80A8-97DC2368BF09}" dt="2025-05-23T15:33:24.977" v="1227" actId="2696"/>
        <pc:sldMkLst>
          <pc:docMk/>
          <pc:sldMk cId="1930430560" sldId="285"/>
        </pc:sldMkLst>
      </pc:sldChg>
      <pc:sldChg chg="del">
        <pc:chgData name="Jaime Andres Polanco Jimenez" userId="f2f84798-1db9-4eff-baa4-ddb058c86f8b" providerId="ADAL" clId="{9CEA4EC3-6745-AE47-80A8-97DC2368BF09}" dt="2025-05-23T15:33:24.977" v="1227" actId="2696"/>
        <pc:sldMkLst>
          <pc:docMk/>
          <pc:sldMk cId="3660468618" sldId="286"/>
        </pc:sldMkLst>
      </pc:sldChg>
      <pc:sldChg chg="del">
        <pc:chgData name="Jaime Andres Polanco Jimenez" userId="f2f84798-1db9-4eff-baa4-ddb058c86f8b" providerId="ADAL" clId="{9CEA4EC3-6745-AE47-80A8-97DC2368BF09}" dt="2025-05-23T15:33:24.977" v="1227" actId="2696"/>
        <pc:sldMkLst>
          <pc:docMk/>
          <pc:sldMk cId="521265235" sldId="287"/>
        </pc:sldMkLst>
      </pc:sldChg>
      <pc:sldChg chg="del">
        <pc:chgData name="Jaime Andres Polanco Jimenez" userId="f2f84798-1db9-4eff-baa4-ddb058c86f8b" providerId="ADAL" clId="{9CEA4EC3-6745-AE47-80A8-97DC2368BF09}" dt="2025-05-23T15:33:24.977" v="1227" actId="2696"/>
        <pc:sldMkLst>
          <pc:docMk/>
          <pc:sldMk cId="275580131" sldId="288"/>
        </pc:sldMkLst>
      </pc:sldChg>
      <pc:sldChg chg="del">
        <pc:chgData name="Jaime Andres Polanco Jimenez" userId="f2f84798-1db9-4eff-baa4-ddb058c86f8b" providerId="ADAL" clId="{9CEA4EC3-6745-AE47-80A8-97DC2368BF09}" dt="2025-05-23T15:33:24.977" v="1227" actId="2696"/>
        <pc:sldMkLst>
          <pc:docMk/>
          <pc:sldMk cId="2543587281" sldId="289"/>
        </pc:sldMkLst>
      </pc:sldChg>
      <pc:sldChg chg="del">
        <pc:chgData name="Jaime Andres Polanco Jimenez" userId="f2f84798-1db9-4eff-baa4-ddb058c86f8b" providerId="ADAL" clId="{9CEA4EC3-6745-AE47-80A8-97DC2368BF09}" dt="2025-05-23T15:33:24.977" v="1227" actId="2696"/>
        <pc:sldMkLst>
          <pc:docMk/>
          <pc:sldMk cId="3661689400" sldId="290"/>
        </pc:sldMkLst>
      </pc:sldChg>
      <pc:sldChg chg="modSp mod">
        <pc:chgData name="Jaime Andres Polanco Jimenez" userId="f2f84798-1db9-4eff-baa4-ddb058c86f8b" providerId="ADAL" clId="{9CEA4EC3-6745-AE47-80A8-97DC2368BF09}" dt="2025-05-23T15:34:39.850" v="1249" actId="2711"/>
        <pc:sldMkLst>
          <pc:docMk/>
          <pc:sldMk cId="4051345982" sldId="291"/>
        </pc:sldMkLst>
        <pc:spChg chg="mod">
          <ac:chgData name="Jaime Andres Polanco Jimenez" userId="f2f84798-1db9-4eff-baa4-ddb058c86f8b" providerId="ADAL" clId="{9CEA4EC3-6745-AE47-80A8-97DC2368BF09}" dt="2025-05-23T15:34:34.945" v="1248" actId="2711"/>
          <ac:spMkLst>
            <pc:docMk/>
            <pc:sldMk cId="4051345982" sldId="291"/>
            <ac:spMk id="4" creationId="{B6333E13-86E3-33E4-FC8F-4E624F6D10FB}"/>
          </ac:spMkLst>
        </pc:spChg>
        <pc:spChg chg="mod">
          <ac:chgData name="Jaime Andres Polanco Jimenez" userId="f2f84798-1db9-4eff-baa4-ddb058c86f8b" providerId="ADAL" clId="{9CEA4EC3-6745-AE47-80A8-97DC2368BF09}" dt="2025-05-23T15:34:39.850" v="1249" actId="2711"/>
          <ac:spMkLst>
            <pc:docMk/>
            <pc:sldMk cId="4051345982" sldId="291"/>
            <ac:spMk id="6" creationId="{D09DE8BF-7FA7-D132-56D1-EBF601F2113A}"/>
          </ac:spMkLst>
        </pc:spChg>
      </pc:sldChg>
      <pc:sldChg chg="del">
        <pc:chgData name="Jaime Andres Polanco Jimenez" userId="f2f84798-1db9-4eff-baa4-ddb058c86f8b" providerId="ADAL" clId="{9CEA4EC3-6745-AE47-80A8-97DC2368BF09}" dt="2025-05-23T15:33:27.155" v="1228" actId="2696"/>
        <pc:sldMkLst>
          <pc:docMk/>
          <pc:sldMk cId="206972922" sldId="292"/>
        </pc:sldMkLst>
      </pc:sldChg>
      <pc:sldChg chg="addSp delSp modSp mod delAnim modAnim">
        <pc:chgData name="Jaime Andres Polanco Jimenez" userId="f2f84798-1db9-4eff-baa4-ddb058c86f8b" providerId="ADAL" clId="{9CEA4EC3-6745-AE47-80A8-97DC2368BF09}" dt="2025-05-23T09:45:16.433" v="428" actId="20577"/>
        <pc:sldMkLst>
          <pc:docMk/>
          <pc:sldMk cId="3575892503" sldId="296"/>
        </pc:sldMkLst>
        <pc:spChg chg="mod">
          <ac:chgData name="Jaime Andres Polanco Jimenez" userId="f2f84798-1db9-4eff-baa4-ddb058c86f8b" providerId="ADAL" clId="{9CEA4EC3-6745-AE47-80A8-97DC2368BF09}" dt="2025-05-23T09:45:16.433" v="428" actId="20577"/>
          <ac:spMkLst>
            <pc:docMk/>
            <pc:sldMk cId="3575892503" sldId="296"/>
            <ac:spMk id="3" creationId="{DDF176F2-8392-F229-74BC-5B88B65433BA}"/>
          </ac:spMkLst>
        </pc:spChg>
        <pc:spChg chg="mod">
          <ac:chgData name="Jaime Andres Polanco Jimenez" userId="f2f84798-1db9-4eff-baa4-ddb058c86f8b" providerId="ADAL" clId="{9CEA4EC3-6745-AE47-80A8-97DC2368BF09}" dt="2025-05-22T12:30:24.976" v="179" actId="313"/>
          <ac:spMkLst>
            <pc:docMk/>
            <pc:sldMk cId="3575892503" sldId="296"/>
            <ac:spMk id="5" creationId="{0C6643FF-DEAF-2917-EBBB-3B058E8D0DC2}"/>
          </ac:spMkLst>
        </pc:spChg>
        <pc:spChg chg="add mod">
          <ac:chgData name="Jaime Andres Polanco Jimenez" userId="f2f84798-1db9-4eff-baa4-ddb058c86f8b" providerId="ADAL" clId="{9CEA4EC3-6745-AE47-80A8-97DC2368BF09}" dt="2025-05-22T12:33:27.123" v="197" actId="1076"/>
          <ac:spMkLst>
            <pc:docMk/>
            <pc:sldMk cId="3575892503" sldId="296"/>
            <ac:spMk id="21" creationId="{B9571297-4F17-A45F-9C69-8507D6EA64E7}"/>
          </ac:spMkLst>
        </pc:spChg>
        <pc:picChg chg="add mod">
          <ac:chgData name="Jaime Andres Polanco Jimenez" userId="f2f84798-1db9-4eff-baa4-ddb058c86f8b" providerId="ADAL" clId="{9CEA4EC3-6745-AE47-80A8-97DC2368BF09}" dt="2025-05-22T12:51:14.383" v="207" actId="1076"/>
          <ac:picMkLst>
            <pc:docMk/>
            <pc:sldMk cId="3575892503" sldId="296"/>
            <ac:picMk id="12" creationId="{2285524A-F521-84B8-FA9B-7D954A1EEC90}"/>
          </ac:picMkLst>
        </pc:picChg>
        <pc:picChg chg="add mod">
          <ac:chgData name="Jaime Andres Polanco Jimenez" userId="f2f84798-1db9-4eff-baa4-ddb058c86f8b" providerId="ADAL" clId="{9CEA4EC3-6745-AE47-80A8-97DC2368BF09}" dt="2025-05-22T12:33:53.681" v="206"/>
          <ac:picMkLst>
            <pc:docMk/>
            <pc:sldMk cId="3575892503" sldId="296"/>
            <ac:picMk id="22" creationId="{A0D3A420-72F7-AAFA-924C-7D7BC45FD188}"/>
          </ac:picMkLst>
        </pc:picChg>
        <pc:picChg chg="add mod">
          <ac:chgData name="Jaime Andres Polanco Jimenez" userId="f2f84798-1db9-4eff-baa4-ddb058c86f8b" providerId="ADAL" clId="{9CEA4EC3-6745-AE47-80A8-97DC2368BF09}" dt="2025-05-22T12:53:35.710" v="226" actId="1076"/>
          <ac:picMkLst>
            <pc:docMk/>
            <pc:sldMk cId="3575892503" sldId="296"/>
            <ac:picMk id="23" creationId="{9231A270-8D7F-D32B-8666-A43055A6D4E7}"/>
          </ac:picMkLst>
        </pc:picChg>
        <pc:picChg chg="add mod">
          <ac:chgData name="Jaime Andres Polanco Jimenez" userId="f2f84798-1db9-4eff-baa4-ddb058c86f8b" providerId="ADAL" clId="{9CEA4EC3-6745-AE47-80A8-97DC2368BF09}" dt="2025-05-22T12:53:33.269" v="225" actId="1076"/>
          <ac:picMkLst>
            <pc:docMk/>
            <pc:sldMk cId="3575892503" sldId="296"/>
            <ac:picMk id="24" creationId="{408BE656-385A-157E-7DED-843EB50E6F4F}"/>
          </ac:picMkLst>
        </pc:picChg>
      </pc:sldChg>
      <pc:sldChg chg="addSp delSp modSp new mod delAnim modAnim">
        <pc:chgData name="Jaime Andres Polanco Jimenez" userId="f2f84798-1db9-4eff-baa4-ddb058c86f8b" providerId="ADAL" clId="{9CEA4EC3-6745-AE47-80A8-97DC2368BF09}" dt="2025-05-23T09:45:08.413" v="427" actId="20577"/>
        <pc:sldMkLst>
          <pc:docMk/>
          <pc:sldMk cId="169789103" sldId="297"/>
        </pc:sldMkLst>
        <pc:spChg chg="mod">
          <ac:chgData name="Jaime Andres Polanco Jimenez" userId="f2f84798-1db9-4eff-baa4-ddb058c86f8b" providerId="ADAL" clId="{9CEA4EC3-6745-AE47-80A8-97DC2368BF09}" dt="2025-05-23T09:45:08.413" v="427" actId="20577"/>
          <ac:spMkLst>
            <pc:docMk/>
            <pc:sldMk cId="169789103" sldId="297"/>
            <ac:spMk id="3" creationId="{E7A52DB7-186E-7AB3-4110-8F52C187306C}"/>
          </ac:spMkLst>
        </pc:spChg>
        <pc:spChg chg="mod">
          <ac:chgData name="Jaime Andres Polanco Jimenez" userId="f2f84798-1db9-4eff-baa4-ddb058c86f8b" providerId="ADAL" clId="{9CEA4EC3-6745-AE47-80A8-97DC2368BF09}" dt="2025-05-22T13:45:56.130" v="244" actId="27636"/>
          <ac:spMkLst>
            <pc:docMk/>
            <pc:sldMk cId="169789103" sldId="297"/>
            <ac:spMk id="5" creationId="{057D67E5-0B82-51F3-DBAD-354EEA57971E}"/>
          </ac:spMkLst>
        </pc:spChg>
        <pc:picChg chg="add mod modCrop">
          <ac:chgData name="Jaime Andres Polanco Jimenez" userId="f2f84798-1db9-4eff-baa4-ddb058c86f8b" providerId="ADAL" clId="{9CEA4EC3-6745-AE47-80A8-97DC2368BF09}" dt="2025-05-23T09:09:36.065" v="287"/>
          <ac:picMkLst>
            <pc:docMk/>
            <pc:sldMk cId="169789103" sldId="297"/>
            <ac:picMk id="2" creationId="{AC98607C-F423-CCCF-E111-684C2CC335A9}"/>
          </ac:picMkLst>
        </pc:picChg>
        <pc:picChg chg="add mod modCrop">
          <ac:chgData name="Jaime Andres Polanco Jimenez" userId="f2f84798-1db9-4eff-baa4-ddb058c86f8b" providerId="ADAL" clId="{9CEA4EC3-6745-AE47-80A8-97DC2368BF09}" dt="2025-05-23T09:07:54.955" v="284" actId="1076"/>
          <ac:picMkLst>
            <pc:docMk/>
            <pc:sldMk cId="169789103" sldId="297"/>
            <ac:picMk id="6" creationId="{956B95D9-DD6C-8177-8120-0EC40D6FADD8}"/>
          </ac:picMkLst>
        </pc:picChg>
      </pc:sldChg>
      <pc:sldChg chg="modSp add mod">
        <pc:chgData name="Jaime Andres Polanco Jimenez" userId="f2f84798-1db9-4eff-baa4-ddb058c86f8b" providerId="ADAL" clId="{9CEA4EC3-6745-AE47-80A8-97DC2368BF09}" dt="2025-05-23T09:31:16.286" v="318" actId="20577"/>
        <pc:sldMkLst>
          <pc:docMk/>
          <pc:sldMk cId="2678080249" sldId="298"/>
        </pc:sldMkLst>
        <pc:spChg chg="mod">
          <ac:chgData name="Jaime Andres Polanco Jimenez" userId="f2f84798-1db9-4eff-baa4-ddb058c86f8b" providerId="ADAL" clId="{9CEA4EC3-6745-AE47-80A8-97DC2368BF09}" dt="2025-05-23T09:31:16.286" v="318" actId="20577"/>
          <ac:spMkLst>
            <pc:docMk/>
            <pc:sldMk cId="2678080249" sldId="298"/>
            <ac:spMk id="14" creationId="{51E8B96B-4BB1-FCD6-C4A3-B5F3D66B2D66}"/>
          </ac:spMkLst>
        </pc:spChg>
      </pc:sldChg>
      <pc:sldChg chg="addSp delSp modSp add mod ord">
        <pc:chgData name="Jaime Andres Polanco Jimenez" userId="f2f84798-1db9-4eff-baa4-ddb058c86f8b" providerId="ADAL" clId="{9CEA4EC3-6745-AE47-80A8-97DC2368BF09}" dt="2025-05-23T09:46:12.080" v="432" actId="1076"/>
        <pc:sldMkLst>
          <pc:docMk/>
          <pc:sldMk cId="501259899" sldId="299"/>
        </pc:sldMkLst>
        <pc:spChg chg="mod">
          <ac:chgData name="Jaime Andres Polanco Jimenez" userId="f2f84798-1db9-4eff-baa4-ddb058c86f8b" providerId="ADAL" clId="{9CEA4EC3-6745-AE47-80A8-97DC2368BF09}" dt="2025-05-23T09:40:30.950" v="373"/>
          <ac:spMkLst>
            <pc:docMk/>
            <pc:sldMk cId="501259899" sldId="299"/>
            <ac:spMk id="5" creationId="{AC7ED794-5887-7F19-80D2-378C77658B8A}"/>
          </ac:spMkLst>
        </pc:spChg>
        <pc:spChg chg="mod">
          <ac:chgData name="Jaime Andres Polanco Jimenez" userId="f2f84798-1db9-4eff-baa4-ddb058c86f8b" providerId="ADAL" clId="{9CEA4EC3-6745-AE47-80A8-97DC2368BF09}" dt="2025-05-23T09:46:12.080" v="432" actId="1076"/>
          <ac:spMkLst>
            <pc:docMk/>
            <pc:sldMk cId="501259899" sldId="299"/>
            <ac:spMk id="7" creationId="{BB301017-E499-AC79-5800-8BDCFE82B6C7}"/>
          </ac:spMkLst>
        </pc:spChg>
        <pc:spChg chg="add mod">
          <ac:chgData name="Jaime Andres Polanco Jimenez" userId="f2f84798-1db9-4eff-baa4-ddb058c86f8b" providerId="ADAL" clId="{9CEA4EC3-6745-AE47-80A8-97DC2368BF09}" dt="2025-05-23T09:46:12.080" v="432" actId="1076"/>
          <ac:spMkLst>
            <pc:docMk/>
            <pc:sldMk cId="501259899" sldId="299"/>
            <ac:spMk id="11" creationId="{3EDDC999-9797-3E6D-F680-674389742F69}"/>
          </ac:spMkLst>
        </pc:spChg>
        <pc:picChg chg="add mod">
          <ac:chgData name="Jaime Andres Polanco Jimenez" userId="f2f84798-1db9-4eff-baa4-ddb058c86f8b" providerId="ADAL" clId="{9CEA4EC3-6745-AE47-80A8-97DC2368BF09}" dt="2025-05-23T09:41:05.313" v="388" actId="14100"/>
          <ac:picMkLst>
            <pc:docMk/>
            <pc:sldMk cId="501259899" sldId="299"/>
            <ac:picMk id="10" creationId="{59A7E024-1BFF-DADA-3732-AFBF5C87D60C}"/>
          </ac:picMkLst>
        </pc:picChg>
      </pc:sldChg>
      <pc:sldChg chg="addSp delSp modSp add mod">
        <pc:chgData name="Jaime Andres Polanco Jimenez" userId="f2f84798-1db9-4eff-baa4-ddb058c86f8b" providerId="ADAL" clId="{9CEA4EC3-6745-AE47-80A8-97DC2368BF09}" dt="2025-05-23T09:44:55.938" v="423" actId="478"/>
        <pc:sldMkLst>
          <pc:docMk/>
          <pc:sldMk cId="808540201" sldId="300"/>
        </pc:sldMkLst>
        <pc:spChg chg="mod">
          <ac:chgData name="Jaime Andres Polanco Jimenez" userId="f2f84798-1db9-4eff-baa4-ddb058c86f8b" providerId="ADAL" clId="{9CEA4EC3-6745-AE47-80A8-97DC2368BF09}" dt="2025-05-23T09:43:48.878" v="416"/>
          <ac:spMkLst>
            <pc:docMk/>
            <pc:sldMk cId="808540201" sldId="300"/>
            <ac:spMk id="5" creationId="{54CBBABA-D9A7-6C91-6939-4EC0AC167D74}"/>
          </ac:spMkLst>
        </pc:spChg>
        <pc:picChg chg="add mod">
          <ac:chgData name="Jaime Andres Polanco Jimenez" userId="f2f84798-1db9-4eff-baa4-ddb058c86f8b" providerId="ADAL" clId="{9CEA4EC3-6745-AE47-80A8-97DC2368BF09}" dt="2025-05-23T09:44:17.998" v="422" actId="1076"/>
          <ac:picMkLst>
            <pc:docMk/>
            <pc:sldMk cId="808540201" sldId="300"/>
            <ac:picMk id="8" creationId="{6A89BBBA-ED9F-F032-519D-DF76FA8CCD2D}"/>
          </ac:picMkLst>
        </pc:picChg>
      </pc:sldChg>
      <pc:sldChg chg="modSp add mod">
        <pc:chgData name="Jaime Andres Polanco Jimenez" userId="f2f84798-1db9-4eff-baa4-ddb058c86f8b" providerId="ADAL" clId="{9CEA4EC3-6745-AE47-80A8-97DC2368BF09}" dt="2025-05-23T09:46:31.228" v="445" actId="20577"/>
        <pc:sldMkLst>
          <pc:docMk/>
          <pc:sldMk cId="3039660136" sldId="301"/>
        </pc:sldMkLst>
        <pc:spChg chg="mod">
          <ac:chgData name="Jaime Andres Polanco Jimenez" userId="f2f84798-1db9-4eff-baa4-ddb058c86f8b" providerId="ADAL" clId="{9CEA4EC3-6745-AE47-80A8-97DC2368BF09}" dt="2025-05-23T09:46:31.228" v="445" actId="20577"/>
          <ac:spMkLst>
            <pc:docMk/>
            <pc:sldMk cId="3039660136" sldId="301"/>
            <ac:spMk id="13" creationId="{5A248603-28B6-C37F-B1E4-1733D47231F1}"/>
          </ac:spMkLst>
        </pc:spChg>
        <pc:spChg chg="mod">
          <ac:chgData name="Jaime Andres Polanco Jimenez" userId="f2f84798-1db9-4eff-baa4-ddb058c86f8b" providerId="ADAL" clId="{9CEA4EC3-6745-AE47-80A8-97DC2368BF09}" dt="2025-05-23T09:46:26.259" v="440" actId="20577"/>
          <ac:spMkLst>
            <pc:docMk/>
            <pc:sldMk cId="3039660136" sldId="301"/>
            <ac:spMk id="14" creationId="{F9F262F4-4081-1663-A02A-4FDA4BC2F9EC}"/>
          </ac:spMkLst>
        </pc:spChg>
      </pc:sldChg>
      <pc:sldChg chg="addSp delSp modSp add mod">
        <pc:chgData name="Jaime Andres Polanco Jimenez" userId="f2f84798-1db9-4eff-baa4-ddb058c86f8b" providerId="ADAL" clId="{9CEA4EC3-6745-AE47-80A8-97DC2368BF09}" dt="2025-05-23T09:59:15.803" v="506" actId="1076"/>
        <pc:sldMkLst>
          <pc:docMk/>
          <pc:sldMk cId="297846177" sldId="302"/>
        </pc:sldMkLst>
        <pc:spChg chg="mod">
          <ac:chgData name="Jaime Andres Polanco Jimenez" userId="f2f84798-1db9-4eff-baa4-ddb058c86f8b" providerId="ADAL" clId="{9CEA4EC3-6745-AE47-80A8-97DC2368BF09}" dt="2025-05-23T09:56:03.669" v="490" actId="1036"/>
          <ac:spMkLst>
            <pc:docMk/>
            <pc:sldMk cId="297846177" sldId="302"/>
            <ac:spMk id="8" creationId="{CD4F9E33-B773-4AB0-1931-B93AA9FCC789}"/>
          </ac:spMkLst>
        </pc:spChg>
        <pc:picChg chg="add mod">
          <ac:chgData name="Jaime Andres Polanco Jimenez" userId="f2f84798-1db9-4eff-baa4-ddb058c86f8b" providerId="ADAL" clId="{9CEA4EC3-6745-AE47-80A8-97DC2368BF09}" dt="2025-05-23T09:56:03.669" v="490" actId="1036"/>
          <ac:picMkLst>
            <pc:docMk/>
            <pc:sldMk cId="297846177" sldId="302"/>
            <ac:picMk id="13" creationId="{EFD82F7B-EDFD-1EC2-48B0-F106ED76E78C}"/>
          </ac:picMkLst>
        </pc:picChg>
        <pc:picChg chg="add mod">
          <ac:chgData name="Jaime Andres Polanco Jimenez" userId="f2f84798-1db9-4eff-baa4-ddb058c86f8b" providerId="ADAL" clId="{9CEA4EC3-6745-AE47-80A8-97DC2368BF09}" dt="2025-05-23T09:59:15.803" v="506" actId="1076"/>
          <ac:picMkLst>
            <pc:docMk/>
            <pc:sldMk cId="297846177" sldId="302"/>
            <ac:picMk id="15" creationId="{BCE5C2B2-F198-8543-A1D5-207003D798CB}"/>
          </ac:picMkLst>
        </pc:picChg>
      </pc:sldChg>
      <pc:sldChg chg="addSp delSp modSp add mod">
        <pc:chgData name="Jaime Andres Polanco Jimenez" userId="f2f84798-1db9-4eff-baa4-ddb058c86f8b" providerId="ADAL" clId="{9CEA4EC3-6745-AE47-80A8-97DC2368BF09}" dt="2025-05-23T09:58:55.680" v="502" actId="1076"/>
        <pc:sldMkLst>
          <pc:docMk/>
          <pc:sldMk cId="2594351267" sldId="303"/>
        </pc:sldMkLst>
        <pc:spChg chg="mod">
          <ac:chgData name="Jaime Andres Polanco Jimenez" userId="f2f84798-1db9-4eff-baa4-ddb058c86f8b" providerId="ADAL" clId="{9CEA4EC3-6745-AE47-80A8-97DC2368BF09}" dt="2025-05-23T09:57:28.277" v="499"/>
          <ac:spMkLst>
            <pc:docMk/>
            <pc:sldMk cId="2594351267" sldId="303"/>
            <ac:spMk id="5" creationId="{C22F1D1C-66EE-9BA0-0BF3-AAA2393261C9}"/>
          </ac:spMkLst>
        </pc:spChg>
        <pc:picChg chg="add mod">
          <ac:chgData name="Jaime Andres Polanco Jimenez" userId="f2f84798-1db9-4eff-baa4-ddb058c86f8b" providerId="ADAL" clId="{9CEA4EC3-6745-AE47-80A8-97DC2368BF09}" dt="2025-05-23T09:58:55.680" v="502" actId="1076"/>
          <ac:picMkLst>
            <pc:docMk/>
            <pc:sldMk cId="2594351267" sldId="303"/>
            <ac:picMk id="7" creationId="{023A4EC8-DD72-B582-9509-FC35481C728A}"/>
          </ac:picMkLst>
        </pc:picChg>
      </pc:sldChg>
      <pc:sldChg chg="addSp delSp modSp add mod">
        <pc:chgData name="Jaime Andres Polanco Jimenez" userId="f2f84798-1db9-4eff-baa4-ddb058c86f8b" providerId="ADAL" clId="{9CEA4EC3-6745-AE47-80A8-97DC2368BF09}" dt="2025-05-23T13:01:35.545" v="794" actId="6549"/>
        <pc:sldMkLst>
          <pc:docMk/>
          <pc:sldMk cId="2244643354" sldId="304"/>
        </pc:sldMkLst>
        <pc:spChg chg="mod">
          <ac:chgData name="Jaime Andres Polanco Jimenez" userId="f2f84798-1db9-4eff-baa4-ddb058c86f8b" providerId="ADAL" clId="{9CEA4EC3-6745-AE47-80A8-97DC2368BF09}" dt="2025-05-23T13:00:25.652" v="777" actId="27636"/>
          <ac:spMkLst>
            <pc:docMk/>
            <pc:sldMk cId="2244643354" sldId="304"/>
            <ac:spMk id="5" creationId="{CA892BCB-64EF-3493-5C22-987AB0431698}"/>
          </ac:spMkLst>
        </pc:spChg>
        <pc:spChg chg="add mod">
          <ac:chgData name="Jaime Andres Polanco Jimenez" userId="f2f84798-1db9-4eff-baa4-ddb058c86f8b" providerId="ADAL" clId="{9CEA4EC3-6745-AE47-80A8-97DC2368BF09}" dt="2025-05-23T10:41:06.264" v="562" actId="1076"/>
          <ac:spMkLst>
            <pc:docMk/>
            <pc:sldMk cId="2244643354" sldId="304"/>
            <ac:spMk id="7" creationId="{B33A7D32-5980-15FA-FC36-12204F45EFCD}"/>
          </ac:spMkLst>
        </pc:spChg>
        <pc:spChg chg="add mod">
          <ac:chgData name="Jaime Andres Polanco Jimenez" userId="f2f84798-1db9-4eff-baa4-ddb058c86f8b" providerId="ADAL" clId="{9CEA4EC3-6745-AE47-80A8-97DC2368BF09}" dt="2025-05-23T13:01:35.545" v="794" actId="6549"/>
          <ac:spMkLst>
            <pc:docMk/>
            <pc:sldMk cId="2244643354" sldId="304"/>
            <ac:spMk id="13" creationId="{10A76D54-2991-F27B-D33D-D17ACEE0F284}"/>
          </ac:spMkLst>
        </pc:spChg>
        <pc:picChg chg="add mod">
          <ac:chgData name="Jaime Andres Polanco Jimenez" userId="f2f84798-1db9-4eff-baa4-ddb058c86f8b" providerId="ADAL" clId="{9CEA4EC3-6745-AE47-80A8-97DC2368BF09}" dt="2025-05-23T13:01:10.449" v="784" actId="1076"/>
          <ac:picMkLst>
            <pc:docMk/>
            <pc:sldMk cId="2244643354" sldId="304"/>
            <ac:picMk id="6" creationId="{976A22B2-5FF9-0014-8ADF-EBED1AC7DF0E}"/>
          </ac:picMkLst>
        </pc:picChg>
      </pc:sldChg>
      <pc:sldChg chg="modSp add del mod">
        <pc:chgData name="Jaime Andres Polanco Jimenez" userId="f2f84798-1db9-4eff-baa4-ddb058c86f8b" providerId="ADAL" clId="{9CEA4EC3-6745-AE47-80A8-97DC2368BF09}" dt="2025-05-23T13:12:42.229" v="879" actId="2696"/>
        <pc:sldMkLst>
          <pc:docMk/>
          <pc:sldMk cId="410109967" sldId="305"/>
        </pc:sldMkLst>
      </pc:sldChg>
      <pc:sldChg chg="addSp modSp add mod">
        <pc:chgData name="Jaime Andres Polanco Jimenez" userId="f2f84798-1db9-4eff-baa4-ddb058c86f8b" providerId="ADAL" clId="{9CEA4EC3-6745-AE47-80A8-97DC2368BF09}" dt="2025-05-23T13:16:50.579" v="899" actId="1076"/>
        <pc:sldMkLst>
          <pc:docMk/>
          <pc:sldMk cId="1327199847" sldId="306"/>
        </pc:sldMkLst>
        <pc:spChg chg="mod">
          <ac:chgData name="Jaime Andres Polanco Jimenez" userId="f2f84798-1db9-4eff-baa4-ddb058c86f8b" providerId="ADAL" clId="{9CEA4EC3-6745-AE47-80A8-97DC2368BF09}" dt="2025-05-23T13:15:05.045" v="890" actId="1076"/>
          <ac:spMkLst>
            <pc:docMk/>
            <pc:sldMk cId="1327199847" sldId="306"/>
            <ac:spMk id="4" creationId="{48FD7454-1E98-D1AB-68BE-476E94F08589}"/>
          </ac:spMkLst>
        </pc:spChg>
        <pc:spChg chg="mod">
          <ac:chgData name="Jaime Andres Polanco Jimenez" userId="f2f84798-1db9-4eff-baa4-ddb058c86f8b" providerId="ADAL" clId="{9CEA4EC3-6745-AE47-80A8-97DC2368BF09}" dt="2025-05-23T13:14:42.847" v="887" actId="14100"/>
          <ac:spMkLst>
            <pc:docMk/>
            <pc:sldMk cId="1327199847" sldId="306"/>
            <ac:spMk id="6" creationId="{087D0B13-2EA4-7C59-29C2-9DD91F7E152C}"/>
          </ac:spMkLst>
        </pc:spChg>
        <pc:spChg chg="add mod">
          <ac:chgData name="Jaime Andres Polanco Jimenez" userId="f2f84798-1db9-4eff-baa4-ddb058c86f8b" providerId="ADAL" clId="{9CEA4EC3-6745-AE47-80A8-97DC2368BF09}" dt="2025-05-23T13:16:50.579" v="899" actId="1076"/>
          <ac:spMkLst>
            <pc:docMk/>
            <pc:sldMk cId="1327199847" sldId="306"/>
            <ac:spMk id="8" creationId="{88D48154-6022-4B4B-AA85-A8DA5C989C9B}"/>
          </ac:spMkLst>
        </pc:spChg>
        <pc:picChg chg="add mod">
          <ac:chgData name="Jaime Andres Polanco Jimenez" userId="f2f84798-1db9-4eff-baa4-ddb058c86f8b" providerId="ADAL" clId="{9CEA4EC3-6745-AE47-80A8-97DC2368BF09}" dt="2025-05-23T13:15:09.082" v="891" actId="1076"/>
          <ac:picMkLst>
            <pc:docMk/>
            <pc:sldMk cId="1327199847" sldId="306"/>
            <ac:picMk id="5" creationId="{9E757E64-316F-28A1-2313-C870E100AD8E}"/>
          </ac:picMkLst>
        </pc:picChg>
      </pc:sldChg>
      <pc:sldChg chg="delSp modSp add mod">
        <pc:chgData name="Jaime Andres Polanco Jimenez" userId="f2f84798-1db9-4eff-baa4-ddb058c86f8b" providerId="ADAL" clId="{9CEA4EC3-6745-AE47-80A8-97DC2368BF09}" dt="2025-05-23T13:54:47.002" v="928"/>
        <pc:sldMkLst>
          <pc:docMk/>
          <pc:sldMk cId="2258627243" sldId="307"/>
        </pc:sldMkLst>
        <pc:spChg chg="mod">
          <ac:chgData name="Jaime Andres Polanco Jimenez" userId="f2f84798-1db9-4eff-baa4-ddb058c86f8b" providerId="ADAL" clId="{9CEA4EC3-6745-AE47-80A8-97DC2368BF09}" dt="2025-05-23T13:54:47.002" v="928"/>
          <ac:spMkLst>
            <pc:docMk/>
            <pc:sldMk cId="2258627243" sldId="307"/>
            <ac:spMk id="2" creationId="{52C054FD-1739-52D1-35FF-05844B33318D}"/>
          </ac:spMkLst>
        </pc:spChg>
        <pc:spChg chg="mod">
          <ac:chgData name="Jaime Andres Polanco Jimenez" userId="f2f84798-1db9-4eff-baa4-ddb058c86f8b" providerId="ADAL" clId="{9CEA4EC3-6745-AE47-80A8-97DC2368BF09}" dt="2025-05-23T13:51:21.385" v="900"/>
          <ac:spMkLst>
            <pc:docMk/>
            <pc:sldMk cId="2258627243" sldId="307"/>
            <ac:spMk id="5" creationId="{97AE7D87-29F7-14CA-DAFF-298D19E50193}"/>
          </ac:spMkLst>
        </pc:spChg>
      </pc:sldChg>
      <pc:sldChg chg="modSp add mod">
        <pc:chgData name="Jaime Andres Polanco Jimenez" userId="f2f84798-1db9-4eff-baa4-ddb058c86f8b" providerId="ADAL" clId="{9CEA4EC3-6745-AE47-80A8-97DC2368BF09}" dt="2025-05-23T15:25:12.580" v="1018" actId="20577"/>
        <pc:sldMkLst>
          <pc:docMk/>
          <pc:sldMk cId="3165293597" sldId="308"/>
        </pc:sldMkLst>
        <pc:spChg chg="mod">
          <ac:chgData name="Jaime Andres Polanco Jimenez" userId="f2f84798-1db9-4eff-baa4-ddb058c86f8b" providerId="ADAL" clId="{9CEA4EC3-6745-AE47-80A8-97DC2368BF09}" dt="2025-05-23T15:25:12.580" v="1018" actId="20577"/>
          <ac:spMkLst>
            <pc:docMk/>
            <pc:sldMk cId="3165293597" sldId="308"/>
            <ac:spMk id="2" creationId="{4D60521C-698C-962C-BDCC-B7031961D338}"/>
          </ac:spMkLst>
        </pc:spChg>
        <pc:spChg chg="mod">
          <ac:chgData name="Jaime Andres Polanco Jimenez" userId="f2f84798-1db9-4eff-baa4-ddb058c86f8b" providerId="ADAL" clId="{9CEA4EC3-6745-AE47-80A8-97DC2368BF09}" dt="2025-05-23T15:21:33.389" v="930"/>
          <ac:spMkLst>
            <pc:docMk/>
            <pc:sldMk cId="3165293597" sldId="308"/>
            <ac:spMk id="5" creationId="{448A9E6D-4473-A315-C634-C2F1FAF2FE26}"/>
          </ac:spMkLst>
        </pc:spChg>
      </pc:sldChg>
      <pc:sldChg chg="modSp add mod">
        <pc:chgData name="Jaime Andres Polanco Jimenez" userId="f2f84798-1db9-4eff-baa4-ddb058c86f8b" providerId="ADAL" clId="{9CEA4EC3-6745-AE47-80A8-97DC2368BF09}" dt="2025-05-23T15:26:37.275" v="1064" actId="27636"/>
        <pc:sldMkLst>
          <pc:docMk/>
          <pc:sldMk cId="3809260575" sldId="309"/>
        </pc:sldMkLst>
        <pc:spChg chg="mod">
          <ac:chgData name="Jaime Andres Polanco Jimenez" userId="f2f84798-1db9-4eff-baa4-ddb058c86f8b" providerId="ADAL" clId="{9CEA4EC3-6745-AE47-80A8-97DC2368BF09}" dt="2025-05-23T15:26:37.275" v="1064" actId="27636"/>
          <ac:spMkLst>
            <pc:docMk/>
            <pc:sldMk cId="3809260575" sldId="309"/>
            <ac:spMk id="2" creationId="{C6E8C8EE-992B-C1E7-13F3-33B6A11170AC}"/>
          </ac:spMkLst>
        </pc:spChg>
        <pc:spChg chg="mod">
          <ac:chgData name="Jaime Andres Polanco Jimenez" userId="f2f84798-1db9-4eff-baa4-ddb058c86f8b" providerId="ADAL" clId="{9CEA4EC3-6745-AE47-80A8-97DC2368BF09}" dt="2025-05-23T15:25:28.796" v="1022" actId="20577"/>
          <ac:spMkLst>
            <pc:docMk/>
            <pc:sldMk cId="3809260575" sldId="309"/>
            <ac:spMk id="5" creationId="{08F9CCE4-3839-5B5E-708E-18E9B0EE5B44}"/>
          </ac:spMkLst>
        </pc:spChg>
      </pc:sldChg>
      <pc:sldChg chg="addSp modSp add mod">
        <pc:chgData name="Jaime Andres Polanco Jimenez" userId="f2f84798-1db9-4eff-baa4-ddb058c86f8b" providerId="ADAL" clId="{9CEA4EC3-6745-AE47-80A8-97DC2368BF09}" dt="2025-05-23T15:31:20.058" v="1182" actId="1076"/>
        <pc:sldMkLst>
          <pc:docMk/>
          <pc:sldMk cId="561647406" sldId="310"/>
        </pc:sldMkLst>
        <pc:spChg chg="mod">
          <ac:chgData name="Jaime Andres Polanco Jimenez" userId="f2f84798-1db9-4eff-baa4-ddb058c86f8b" providerId="ADAL" clId="{9CEA4EC3-6745-AE47-80A8-97DC2368BF09}" dt="2025-05-23T15:31:13.447" v="1180" actId="5793"/>
          <ac:spMkLst>
            <pc:docMk/>
            <pc:sldMk cId="561647406" sldId="310"/>
            <ac:spMk id="2" creationId="{98AEA292-F11C-C664-7007-4C3D1FA8D05F}"/>
          </ac:spMkLst>
        </pc:spChg>
        <pc:spChg chg="mod">
          <ac:chgData name="Jaime Andres Polanco Jimenez" userId="f2f84798-1db9-4eff-baa4-ddb058c86f8b" providerId="ADAL" clId="{9CEA4EC3-6745-AE47-80A8-97DC2368BF09}" dt="2025-05-23T15:27:22.496" v="1066"/>
          <ac:spMkLst>
            <pc:docMk/>
            <pc:sldMk cId="561647406" sldId="310"/>
            <ac:spMk id="5" creationId="{D82D7945-C614-6960-B427-CF29B616CC4E}"/>
          </ac:spMkLst>
        </pc:spChg>
        <pc:picChg chg="add mod">
          <ac:chgData name="Jaime Andres Polanco Jimenez" userId="f2f84798-1db9-4eff-baa4-ddb058c86f8b" providerId="ADAL" clId="{9CEA4EC3-6745-AE47-80A8-97DC2368BF09}" dt="2025-05-23T15:31:07.172" v="1175" actId="1076"/>
          <ac:picMkLst>
            <pc:docMk/>
            <pc:sldMk cId="561647406" sldId="310"/>
            <ac:picMk id="6" creationId="{25B19A97-9F37-D510-9B85-510B99F11427}"/>
          </ac:picMkLst>
        </pc:picChg>
        <pc:picChg chg="add mod">
          <ac:chgData name="Jaime Andres Polanco Jimenez" userId="f2f84798-1db9-4eff-baa4-ddb058c86f8b" providerId="ADAL" clId="{9CEA4EC3-6745-AE47-80A8-97DC2368BF09}" dt="2025-05-23T15:31:20.058" v="1182" actId="1076"/>
          <ac:picMkLst>
            <pc:docMk/>
            <pc:sldMk cId="561647406" sldId="310"/>
            <ac:picMk id="7" creationId="{812D190D-3A85-CB3D-5FB2-6D23E4C0D20A}"/>
          </ac:picMkLst>
        </pc:picChg>
      </pc:sldChg>
      <pc:sldChg chg="addSp delSp modSp add mod">
        <pc:chgData name="Jaime Andres Polanco Jimenez" userId="f2f84798-1db9-4eff-baa4-ddb058c86f8b" providerId="ADAL" clId="{9CEA4EC3-6745-AE47-80A8-97DC2368BF09}" dt="2025-05-23T15:32:52.864" v="1211" actId="27636"/>
        <pc:sldMkLst>
          <pc:docMk/>
          <pc:sldMk cId="543294920" sldId="311"/>
        </pc:sldMkLst>
        <pc:spChg chg="mod">
          <ac:chgData name="Jaime Andres Polanco Jimenez" userId="f2f84798-1db9-4eff-baa4-ddb058c86f8b" providerId="ADAL" clId="{9CEA4EC3-6745-AE47-80A8-97DC2368BF09}" dt="2025-05-23T15:32:52.864" v="1211" actId="27636"/>
          <ac:spMkLst>
            <pc:docMk/>
            <pc:sldMk cId="543294920" sldId="311"/>
            <ac:spMk id="2" creationId="{9D6022D6-9184-15C8-4EFF-06305EAB5146}"/>
          </ac:spMkLst>
        </pc:spChg>
        <pc:spChg chg="mod">
          <ac:chgData name="Jaime Andres Polanco Jimenez" userId="f2f84798-1db9-4eff-baa4-ddb058c86f8b" providerId="ADAL" clId="{9CEA4EC3-6745-AE47-80A8-97DC2368BF09}" dt="2025-05-23T15:31:43.951" v="1186" actId="27636"/>
          <ac:spMkLst>
            <pc:docMk/>
            <pc:sldMk cId="543294920" sldId="311"/>
            <ac:spMk id="5" creationId="{2882FE1D-D766-5B03-F3F9-68E606E7FBAD}"/>
          </ac:spMkLst>
        </pc:spChg>
        <pc:picChg chg="add mod">
          <ac:chgData name="Jaime Andres Polanco Jimenez" userId="f2f84798-1db9-4eff-baa4-ddb058c86f8b" providerId="ADAL" clId="{9CEA4EC3-6745-AE47-80A8-97DC2368BF09}" dt="2025-05-23T15:32:13.079" v="1195" actId="1076"/>
          <ac:picMkLst>
            <pc:docMk/>
            <pc:sldMk cId="543294920" sldId="311"/>
            <ac:picMk id="8" creationId="{6E3C8F5E-B8DE-C748-AB29-8917C9F07EFF}"/>
          </ac:picMkLst>
        </pc:picChg>
      </pc:sldChg>
      <pc:sldChg chg="modSp add mod">
        <pc:chgData name="Jaime Andres Polanco Jimenez" userId="f2f84798-1db9-4eff-baa4-ddb058c86f8b" providerId="ADAL" clId="{9CEA4EC3-6745-AE47-80A8-97DC2368BF09}" dt="2025-05-25T21:18:52.566" v="1263" actId="20577"/>
        <pc:sldMkLst>
          <pc:docMk/>
          <pc:sldMk cId="1548323217" sldId="312"/>
        </pc:sldMkLst>
        <pc:spChg chg="mod">
          <ac:chgData name="Jaime Andres Polanco Jimenez" userId="f2f84798-1db9-4eff-baa4-ddb058c86f8b" providerId="ADAL" clId="{9CEA4EC3-6745-AE47-80A8-97DC2368BF09}" dt="2025-05-25T21:18:45.296" v="1253" actId="20577"/>
          <ac:spMkLst>
            <pc:docMk/>
            <pc:sldMk cId="1548323217" sldId="312"/>
            <ac:spMk id="13" creationId="{E7030F51-3876-2253-6DF0-5724E96C8A9A}"/>
          </ac:spMkLst>
        </pc:spChg>
        <pc:spChg chg="mod">
          <ac:chgData name="Jaime Andres Polanco Jimenez" userId="f2f84798-1db9-4eff-baa4-ddb058c86f8b" providerId="ADAL" clId="{9CEA4EC3-6745-AE47-80A8-97DC2368BF09}" dt="2025-05-25T21:18:52.566" v="1263" actId="20577"/>
          <ac:spMkLst>
            <pc:docMk/>
            <pc:sldMk cId="1548323217" sldId="312"/>
            <ac:spMk id="14" creationId="{3F37B171-1649-BAE3-88B6-15B0CC827434}"/>
          </ac:spMkLst>
        </pc:spChg>
      </pc:sldChg>
      <pc:sldChg chg="addSp delSp modSp add mod">
        <pc:chgData name="Jaime Andres Polanco Jimenez" userId="f2f84798-1db9-4eff-baa4-ddb058c86f8b" providerId="ADAL" clId="{9CEA4EC3-6745-AE47-80A8-97DC2368BF09}" dt="2025-05-25T21:47:52.497" v="1421" actId="1076"/>
        <pc:sldMkLst>
          <pc:docMk/>
          <pc:sldMk cId="2749257713" sldId="313"/>
        </pc:sldMkLst>
        <pc:spChg chg="mod">
          <ac:chgData name="Jaime Andres Polanco Jimenez" userId="f2f84798-1db9-4eff-baa4-ddb058c86f8b" providerId="ADAL" clId="{9CEA4EC3-6745-AE47-80A8-97DC2368BF09}" dt="2025-05-25T21:21:08.998" v="1304" actId="20577"/>
          <ac:spMkLst>
            <pc:docMk/>
            <pc:sldMk cId="2749257713" sldId="313"/>
            <ac:spMk id="5" creationId="{4FCF8BD6-B4EA-CAA5-A2C2-A00DF31F996D}"/>
          </ac:spMkLst>
        </pc:spChg>
        <pc:spChg chg="add del mod">
          <ac:chgData name="Jaime Andres Polanco Jimenez" userId="f2f84798-1db9-4eff-baa4-ddb058c86f8b" providerId="ADAL" clId="{9CEA4EC3-6745-AE47-80A8-97DC2368BF09}" dt="2025-05-25T21:21:52.421" v="1309" actId="478"/>
          <ac:spMkLst>
            <pc:docMk/>
            <pc:sldMk cId="2749257713" sldId="313"/>
            <ac:spMk id="11" creationId="{C750CAFA-B194-8B9D-C75A-34914B990481}"/>
          </ac:spMkLst>
        </pc:spChg>
        <pc:spChg chg="add mod">
          <ac:chgData name="Jaime Andres Polanco Jimenez" userId="f2f84798-1db9-4eff-baa4-ddb058c86f8b" providerId="ADAL" clId="{9CEA4EC3-6745-AE47-80A8-97DC2368BF09}" dt="2025-05-25T21:47:44.690" v="1418" actId="1076"/>
          <ac:spMkLst>
            <pc:docMk/>
            <pc:sldMk cId="2749257713" sldId="313"/>
            <ac:spMk id="16" creationId="{87E6AE3C-2575-68A0-D0C1-FB76056F42B6}"/>
          </ac:spMkLst>
        </pc:spChg>
        <pc:picChg chg="add del mod">
          <ac:chgData name="Jaime Andres Polanco Jimenez" userId="f2f84798-1db9-4eff-baa4-ddb058c86f8b" providerId="ADAL" clId="{9CEA4EC3-6745-AE47-80A8-97DC2368BF09}" dt="2025-05-25T21:29:56.668" v="1316" actId="478"/>
          <ac:picMkLst>
            <pc:docMk/>
            <pc:sldMk cId="2749257713" sldId="313"/>
            <ac:picMk id="6" creationId="{24C20531-99F7-4840-6D92-25870F323AD6}"/>
          </ac:picMkLst>
        </pc:picChg>
        <pc:picChg chg="del">
          <ac:chgData name="Jaime Andres Polanco Jimenez" userId="f2f84798-1db9-4eff-baa4-ddb058c86f8b" providerId="ADAL" clId="{9CEA4EC3-6745-AE47-80A8-97DC2368BF09}" dt="2025-05-25T21:21:48.941" v="1308" actId="478"/>
          <ac:picMkLst>
            <pc:docMk/>
            <pc:sldMk cId="2749257713" sldId="313"/>
            <ac:picMk id="7" creationId="{A687FDB1-F72C-BF25-D7A6-E6672E27764F}"/>
          </ac:picMkLst>
        </pc:picChg>
        <pc:picChg chg="del">
          <ac:chgData name="Jaime Andres Polanco Jimenez" userId="f2f84798-1db9-4eff-baa4-ddb058c86f8b" providerId="ADAL" clId="{9CEA4EC3-6745-AE47-80A8-97DC2368BF09}" dt="2025-05-25T21:25:00.175" v="1312" actId="478"/>
          <ac:picMkLst>
            <pc:docMk/>
            <pc:sldMk cId="2749257713" sldId="313"/>
            <ac:picMk id="10" creationId="{20B26851-F8C1-8FFF-06C7-D8760A639212}"/>
          </ac:picMkLst>
        </pc:picChg>
        <pc:picChg chg="add del mod">
          <ac:chgData name="Jaime Andres Polanco Jimenez" userId="f2f84798-1db9-4eff-baa4-ddb058c86f8b" providerId="ADAL" clId="{9CEA4EC3-6745-AE47-80A8-97DC2368BF09}" dt="2025-05-25T21:27:44.306" v="1315" actId="478"/>
          <ac:picMkLst>
            <pc:docMk/>
            <pc:sldMk cId="2749257713" sldId="313"/>
            <ac:picMk id="12" creationId="{62ABAB1C-B941-A338-13D9-458179A28C5C}"/>
          </ac:picMkLst>
        </pc:picChg>
        <pc:picChg chg="add mod">
          <ac:chgData name="Jaime Andres Polanco Jimenez" userId="f2f84798-1db9-4eff-baa4-ddb058c86f8b" providerId="ADAL" clId="{9CEA4EC3-6745-AE47-80A8-97DC2368BF09}" dt="2025-05-25T21:30:27.050" v="1321" actId="1076"/>
          <ac:picMkLst>
            <pc:docMk/>
            <pc:sldMk cId="2749257713" sldId="313"/>
            <ac:picMk id="14" creationId="{006D4433-3D06-1967-7CD2-F28D362F4141}"/>
          </ac:picMkLst>
        </pc:picChg>
        <pc:picChg chg="add del mod">
          <ac:chgData name="Jaime Andres Polanco Jimenez" userId="f2f84798-1db9-4eff-baa4-ddb058c86f8b" providerId="ADAL" clId="{9CEA4EC3-6745-AE47-80A8-97DC2368BF09}" dt="2025-05-25T21:47:34.265" v="1414" actId="478"/>
          <ac:picMkLst>
            <pc:docMk/>
            <pc:sldMk cId="2749257713" sldId="313"/>
            <ac:picMk id="15" creationId="{53892536-AC3D-EF2E-EABA-03F05E20A179}"/>
          </ac:picMkLst>
        </pc:picChg>
        <pc:picChg chg="add mod">
          <ac:chgData name="Jaime Andres Polanco Jimenez" userId="f2f84798-1db9-4eff-baa4-ddb058c86f8b" providerId="ADAL" clId="{9CEA4EC3-6745-AE47-80A8-97DC2368BF09}" dt="2025-05-25T21:47:52.497" v="1421" actId="1076"/>
          <ac:picMkLst>
            <pc:docMk/>
            <pc:sldMk cId="2749257713" sldId="313"/>
            <ac:picMk id="17" creationId="{BD758634-3119-68DC-5BD7-DA62CE59CEE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591CCF-F6FD-734B-854A-5BC033593B1E}" type="datetimeFigureOut">
              <a:rPr lang="nl-NL" smtClean="0"/>
              <a:t>23-05-2025</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152A6D4-CD3D-5148-8B70-A84796F20135}" type="slidenum">
              <a:rPr lang="nl-NL" smtClean="0"/>
              <a:t>‹#›</a:t>
            </a:fld>
            <a:endParaRPr lang="nl-NL"/>
          </a:p>
        </p:txBody>
      </p:sp>
    </p:spTree>
    <p:extLst>
      <p:ext uri="{BB962C8B-B14F-4D97-AF65-F5344CB8AC3E}">
        <p14:creationId xmlns:p14="http://schemas.microsoft.com/office/powerpoint/2010/main" val="458916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66214-DB21-4647-B5DA-0D17CA592867}" type="datetimeFigureOut">
              <a:rPr lang="nl-NL" smtClean="0"/>
              <a:t>23-05-2025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54E32A-327F-AF4B-8E1F-209FBF93D26D}" type="slidenum">
              <a:rPr lang="nl-NL" smtClean="0"/>
              <a:t>‹#›</a:t>
            </a:fld>
            <a:endParaRPr lang="nl-NL"/>
          </a:p>
        </p:txBody>
      </p:sp>
    </p:spTree>
    <p:extLst>
      <p:ext uri="{BB962C8B-B14F-4D97-AF65-F5344CB8AC3E}">
        <p14:creationId xmlns:p14="http://schemas.microsoft.com/office/powerpoint/2010/main" val="1464046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degrees of freedom (</a:t>
            </a:r>
            <a:r>
              <a:rPr lang="en-US" sz="1200" b="0" i="0" kern="1200" dirty="0" err="1">
                <a:solidFill>
                  <a:schemeClr val="tx1"/>
                </a:solidFill>
                <a:effectLst/>
                <a:latin typeface="+mn-lt"/>
                <a:ea typeface="+mn-ea"/>
                <a:cs typeface="+mn-cs"/>
              </a:rPr>
              <a:t>df</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954E32A-327F-AF4B-8E1F-209FBF93D26D}" type="slidenum">
              <a:rPr lang="nl-NL" smtClean="0"/>
              <a:t>19</a:t>
            </a:fld>
            <a:endParaRPr lang="nl-NL"/>
          </a:p>
        </p:txBody>
      </p:sp>
    </p:spTree>
    <p:extLst>
      <p:ext uri="{BB962C8B-B14F-4D97-AF65-F5344CB8AC3E}">
        <p14:creationId xmlns:p14="http://schemas.microsoft.com/office/powerpoint/2010/main" val="234536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dirty="0"/>
              <a:t>Click to edit Master title style</a:t>
            </a:r>
            <a:endParaRPr lang="nl-NL" dirty="0"/>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nl-NL" dirty="0"/>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1128617704"/>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Rechthoek 6"/>
          <p:cNvSpPr/>
          <p:nvPr/>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p:nvSpPr>
        <p:spPr>
          <a:xfrm>
            <a:off x="0" y="647998"/>
            <a:ext cx="12193200" cy="621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1" y="1350253"/>
            <a:ext cx="4648209" cy="5507747"/>
          </a:xfrm>
          <a:prstGeom prst="rect">
            <a:avLst/>
          </a:prstGeom>
        </p:spPr>
      </p:pic>
      <p:sp>
        <p:nvSpPr>
          <p:cNvPr id="12" name="Ondertitel 2"/>
          <p:cNvSpPr>
            <a:spLocks noGrp="1"/>
          </p:cNvSpPr>
          <p:nvPr>
            <p:ph type="subTitle" idx="1"/>
          </p:nvPr>
        </p:nvSpPr>
        <p:spPr>
          <a:xfrm>
            <a:off x="576003" y="4359604"/>
            <a:ext cx="8333999" cy="1655999"/>
          </a:xfrm>
        </p:spPr>
        <p:txBody>
          <a:bodyPr lIns="0" tIns="0" rIns="0" bIns="0"/>
          <a:lstStyle>
            <a:lvl1pPr marL="0" indent="0" algn="l">
              <a:buNone/>
              <a:defRPr sz="24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a:t>Klik om de ondertitelstijl van het model te bewerken</a:t>
            </a:r>
            <a:endParaRPr lang="nl-NL" dirty="0"/>
          </a:p>
        </p:txBody>
      </p:sp>
      <p:sp>
        <p:nvSpPr>
          <p:cNvPr id="3" name="Title 2"/>
          <p:cNvSpPr>
            <a:spLocks noGrp="1"/>
          </p:cNvSpPr>
          <p:nvPr>
            <p:ph type="title"/>
          </p:nvPr>
        </p:nvSpPr>
        <p:spPr>
          <a:xfrm>
            <a:off x="576000" y="1800000"/>
            <a:ext cx="8334000" cy="2386800"/>
          </a:xfrm>
        </p:spPr>
        <p:txBody>
          <a:bodyPr>
            <a:normAutofit/>
          </a:bodyPr>
          <a:lstStyle>
            <a:lvl1pPr>
              <a:defRPr sz="4000">
                <a:solidFill>
                  <a:schemeClr val="bg1"/>
                </a:solidFill>
              </a:defRPr>
            </a:lvl1pPr>
          </a:lstStyle>
          <a:p>
            <a:r>
              <a:rPr lang="nl-NL" dirty="0"/>
              <a:t>Klik om de stijl te bewerken</a:t>
            </a:r>
          </a:p>
        </p:txBody>
      </p:sp>
    </p:spTree>
    <p:extLst>
      <p:ext uri="{BB962C8B-B14F-4D97-AF65-F5344CB8AC3E}">
        <p14:creationId xmlns:p14="http://schemas.microsoft.com/office/powerpoint/2010/main" val="3320380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hthoek 6"/>
          <p:cNvSpPr/>
          <p:nvPr/>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4" name="Tijdelijke aanduiding voor datum 3"/>
          <p:cNvSpPr>
            <a:spLocks noGrp="1"/>
          </p:cNvSpPr>
          <p:nvPr>
            <p:ph type="dt" sz="half" idx="10"/>
          </p:nvPr>
        </p:nvSpPr>
        <p:spPr/>
        <p:txBody>
          <a:bodyPr/>
          <a:lstStyle/>
          <a:p>
            <a:fld id="{32CB04F5-1DDB-433A-9F56-F69ABF3D82C1}" type="datetime1">
              <a:rPr lang="nl-BE" smtClean="0"/>
              <a:t>23/05/2025</a:t>
            </a:fld>
            <a:endParaRPr lang="nl-NL"/>
          </a:p>
        </p:txBody>
      </p:sp>
      <p:sp>
        <p:nvSpPr>
          <p:cNvPr id="5" name="Tijdelijke aanduiding voor voettekst 4"/>
          <p:cNvSpPr>
            <a:spLocks noGrp="1"/>
          </p:cNvSpPr>
          <p:nvPr>
            <p:ph type="ftr" sz="quarter" idx="11"/>
          </p:nvPr>
        </p:nvSpPr>
        <p:spPr/>
        <p:txBody>
          <a:bodyPr/>
          <a:lstStyle/>
          <a:p>
            <a:r>
              <a:rPr lang="nl-NL"/>
              <a:t>Faculty, department, unit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9" name="Titel 1"/>
          <p:cNvSpPr>
            <a:spLocks noGrp="1"/>
          </p:cNvSpPr>
          <p:nvPr>
            <p:ph type="title"/>
          </p:nvPr>
        </p:nvSpPr>
        <p:spPr>
          <a:xfrm>
            <a:off x="576003" y="1800000"/>
            <a:ext cx="8333999" cy="2386800"/>
          </a:xfrm>
        </p:spPr>
        <p:txBody>
          <a:bodyPr anchor="b">
            <a:normAutofit/>
          </a:bodyPr>
          <a:lstStyle>
            <a:lvl1pPr>
              <a:defRPr sz="4000" baseline="0">
                <a:solidFill>
                  <a:srgbClr val="1D8DB0"/>
                </a:solidFill>
              </a:defRPr>
            </a:lvl1pPr>
          </a:lstStyle>
          <a:p>
            <a:r>
              <a:rPr lang="nl-NL"/>
              <a:t>Klik om de stijl te bewerken</a:t>
            </a:r>
            <a:endParaRPr lang="nl-NL" dirty="0"/>
          </a:p>
        </p:txBody>
      </p:sp>
      <p:sp>
        <p:nvSpPr>
          <p:cNvPr id="10"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005E77"/>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a:t>Tekststijl van het model bewerken</a:t>
            </a:r>
          </a:p>
        </p:txBody>
      </p:sp>
    </p:spTree>
    <p:extLst>
      <p:ext uri="{BB962C8B-B14F-4D97-AF65-F5344CB8AC3E}">
        <p14:creationId xmlns:p14="http://schemas.microsoft.com/office/powerpoint/2010/main" val="3322770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_White">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105EA0AE-89F5-40F4-A8AC-2CFB7172A437}" type="datetime1">
              <a:rPr lang="nl-BE" smtClean="0"/>
              <a:t>23/05/2025</a:t>
            </a:fld>
            <a:endParaRPr lang="nl-NL"/>
          </a:p>
        </p:txBody>
      </p:sp>
      <p:sp>
        <p:nvSpPr>
          <p:cNvPr id="5" name="Tijdelijke aanduiding voor voettekst 4"/>
          <p:cNvSpPr>
            <a:spLocks noGrp="1"/>
          </p:cNvSpPr>
          <p:nvPr>
            <p:ph type="ftr" sz="quarter" idx="11"/>
          </p:nvPr>
        </p:nvSpPr>
        <p:spPr/>
        <p:txBody>
          <a:bodyPr/>
          <a:lstStyle/>
          <a:p>
            <a:r>
              <a:rPr lang="nl-NL"/>
              <a:t>Faculty, department, unit ...</a:t>
            </a:r>
          </a:p>
        </p:txBody>
      </p:sp>
      <p:sp>
        <p:nvSpPr>
          <p:cNvPr id="6" name="Tijdelijke aanduiding voor dianummer 5"/>
          <p:cNvSpPr>
            <a:spLocks noGrp="1"/>
          </p:cNvSpPr>
          <p:nvPr>
            <p:ph type="sldNum" sz="quarter" idx="12"/>
          </p:nvPr>
        </p:nvSpPr>
        <p:spPr/>
        <p:txBody>
          <a:bodyPr/>
          <a:lstStyle/>
          <a:p>
            <a:fld id="{CF179DAE-D0A6-40C3-B8BC-6A97C268D03A}" type="slidenum">
              <a:rPr lang="nl-NL" smtClean="0"/>
              <a:t>‹#›</a:t>
            </a:fld>
            <a:endParaRPr lang="nl-NL"/>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791" y="675126"/>
            <a:ext cx="4648209" cy="5507747"/>
          </a:xfrm>
          <a:prstGeom prst="rect">
            <a:avLst/>
          </a:prstGeom>
        </p:spPr>
      </p:pic>
      <p:sp>
        <p:nvSpPr>
          <p:cNvPr id="8" name="Titel 1"/>
          <p:cNvSpPr>
            <a:spLocks noGrp="1"/>
          </p:cNvSpPr>
          <p:nvPr>
            <p:ph type="title"/>
          </p:nvPr>
        </p:nvSpPr>
        <p:spPr>
          <a:xfrm>
            <a:off x="576003" y="1800000"/>
            <a:ext cx="8333999" cy="2386800"/>
          </a:xfrm>
        </p:spPr>
        <p:txBody>
          <a:bodyPr anchor="b">
            <a:normAutofit/>
          </a:bodyPr>
          <a:lstStyle>
            <a:lvl1pPr>
              <a:defRPr sz="4000"/>
            </a:lvl1pPr>
          </a:lstStyle>
          <a:p>
            <a:r>
              <a:rPr lang="nl-NL" dirty="0"/>
              <a:t>Klik om de stijl te bewerken</a:t>
            </a:r>
          </a:p>
        </p:txBody>
      </p:sp>
      <p:sp>
        <p:nvSpPr>
          <p:cNvPr id="9" name="Tijdelijke aanduiding voor tekst 2"/>
          <p:cNvSpPr>
            <a:spLocks noGrp="1"/>
          </p:cNvSpPr>
          <p:nvPr>
            <p:ph type="body" idx="1"/>
          </p:nvPr>
        </p:nvSpPr>
        <p:spPr>
          <a:xfrm>
            <a:off x="576003" y="4359600"/>
            <a:ext cx="8333999" cy="1501200"/>
          </a:xfrm>
        </p:spPr>
        <p:txBody>
          <a:bodyPr lIns="0" tIns="0" rIns="0" bIns="0"/>
          <a:lstStyle>
            <a:lvl1pPr marL="0" indent="0">
              <a:buNone/>
              <a:defRPr sz="2400" baseline="0">
                <a:solidFill>
                  <a:srgbClr val="2F4D5D"/>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nl-NL" dirty="0"/>
              <a:t>Tekststijl van het model bewerken</a:t>
            </a:r>
          </a:p>
        </p:txBody>
      </p:sp>
    </p:spTree>
    <p:extLst>
      <p:ext uri="{BB962C8B-B14F-4D97-AF65-F5344CB8AC3E}">
        <p14:creationId xmlns:p14="http://schemas.microsoft.com/office/powerpoint/2010/main" val="327069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51F891C0-052E-4374-9F7B-8DF3098847EC}" type="datetime1">
              <a:rPr lang="nl-BE" smtClean="0"/>
              <a:t>23/05/2025</a:t>
            </a:fld>
            <a:endParaRPr lang="nl-NL"/>
          </a:p>
        </p:txBody>
      </p:sp>
      <p:sp>
        <p:nvSpPr>
          <p:cNvPr id="5" name="Tijdelijke aanduiding voor voettekst 4"/>
          <p:cNvSpPr>
            <a:spLocks noGrp="1"/>
          </p:cNvSpPr>
          <p:nvPr>
            <p:ph type="ftr" sz="quarter" idx="11"/>
          </p:nvPr>
        </p:nvSpPr>
        <p:spPr/>
        <p:txBody>
          <a:bodyPr/>
          <a:lstStyle/>
          <a:p>
            <a:r>
              <a:rPr lang="nl-NL"/>
              <a:t>Faculty, department, unit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Title 6"/>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210218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dirty="0"/>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0BAB7CBA-08E0-4FB9-BBC7-B0F9EE30FC23}" type="datetime1">
              <a:rPr lang="nl-BE" smtClean="0"/>
              <a:t>23/05/2025</a:t>
            </a:fld>
            <a:endParaRPr lang="nl-NL" dirty="0"/>
          </a:p>
        </p:txBody>
      </p:sp>
      <p:sp>
        <p:nvSpPr>
          <p:cNvPr id="5" name="Tijdelijke aanduiding voor voettekst 4"/>
          <p:cNvSpPr>
            <a:spLocks noGrp="1"/>
          </p:cNvSpPr>
          <p:nvPr>
            <p:ph type="ftr" sz="quarter" idx="11"/>
          </p:nvPr>
        </p:nvSpPr>
        <p:spPr/>
        <p:txBody>
          <a:bodyPr/>
          <a:lstStyle/>
          <a:p>
            <a:r>
              <a:rPr lang="nl-NL"/>
              <a:t>Faculty, department, unit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952148524"/>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White">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dirty="0"/>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A9A41F9E-F395-4802-BA0E-A579FF58717F}" type="datetime1">
              <a:rPr lang="nl-BE" smtClean="0"/>
              <a:t>23/05/2025</a:t>
            </a:fld>
            <a:endParaRPr lang="nl-NL" dirty="0"/>
          </a:p>
        </p:txBody>
      </p:sp>
      <p:sp>
        <p:nvSpPr>
          <p:cNvPr id="5" name="Tijdelijke aanduiding voor voettekst 4"/>
          <p:cNvSpPr>
            <a:spLocks noGrp="1"/>
          </p:cNvSpPr>
          <p:nvPr>
            <p:ph type="ftr" sz="quarter" idx="11"/>
          </p:nvPr>
        </p:nvSpPr>
        <p:spPr/>
        <p:txBody>
          <a:bodyPr/>
          <a:lstStyle/>
          <a:p>
            <a:r>
              <a:rPr lang="nl-NL"/>
              <a:t>Faculty, department, unit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cSld>
  <p:clrMapOvr>
    <a:masterClrMapping/>
  </p:clrMapOvr>
  <p:extLst>
    <p:ext uri="{DCECCB84-F9BA-43D5-87BE-67443E8EF086}">
      <p15:sldGuideLst xmlns:p15="http://schemas.microsoft.com/office/powerpoint/2012/main">
        <p15:guide id="1" orient="horz" pos="3543" userDrawn="1">
          <p15:clr>
            <a:srgbClr val="FBAE40"/>
          </p15:clr>
        </p15:guide>
        <p15:guide id="2" pos="4203" userDrawn="1">
          <p15:clr>
            <a:srgbClr val="FBAE40"/>
          </p15:clr>
        </p15:guide>
        <p15:guide id="3" orient="horz" pos="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2A8B9AD4-BDDB-4121-9EEE-D890BB11E687}" type="datetime1">
              <a:rPr lang="nl-BE" smtClean="0"/>
              <a:t>23/05/2025</a:t>
            </a:fld>
            <a:endParaRPr lang="nl-NL"/>
          </a:p>
        </p:txBody>
      </p:sp>
      <p:sp>
        <p:nvSpPr>
          <p:cNvPr id="6" name="Tijdelijke aanduiding voor voettekst 5"/>
          <p:cNvSpPr>
            <a:spLocks noGrp="1"/>
          </p:cNvSpPr>
          <p:nvPr>
            <p:ph type="ftr" sz="quarter" idx="11"/>
          </p:nvPr>
        </p:nvSpPr>
        <p:spPr/>
        <p:txBody>
          <a:bodyPr/>
          <a:lstStyle/>
          <a:p>
            <a:r>
              <a:rPr lang="nl-NL"/>
              <a:t>Faculty, department, unit ...</a:t>
            </a:r>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859589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p:cNvSpPr>
            <a:spLocks noGrp="1"/>
          </p:cNvSpPr>
          <p:nvPr>
            <p:ph type="dt" sz="half" idx="10"/>
          </p:nvPr>
        </p:nvSpPr>
        <p:spPr/>
        <p:txBody>
          <a:bodyPr/>
          <a:lstStyle/>
          <a:p>
            <a:fld id="{8DC808CC-4EBF-4C64-BA9E-B07B99C9DB99}" type="datetime1">
              <a:rPr lang="nl-BE" smtClean="0"/>
              <a:t>23/05/2025</a:t>
            </a:fld>
            <a:endParaRPr lang="nl-NL" dirty="0"/>
          </a:p>
        </p:txBody>
      </p:sp>
      <p:sp>
        <p:nvSpPr>
          <p:cNvPr id="8" name="Tijdelijke aanduiding voor voettekst 7"/>
          <p:cNvSpPr>
            <a:spLocks noGrp="1"/>
          </p:cNvSpPr>
          <p:nvPr>
            <p:ph type="ftr" sz="quarter" idx="11"/>
          </p:nvPr>
        </p:nvSpPr>
        <p:spPr/>
        <p:txBody>
          <a:bodyPr/>
          <a:lstStyle/>
          <a:p>
            <a:r>
              <a:rPr lang="nl-NL"/>
              <a:t>Faculty, department, unit ...</a:t>
            </a:r>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1784001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26609C90-ED50-42CD-B56C-68BF842A2B6A}" type="datetime1">
              <a:rPr lang="nl-BE" smtClean="0"/>
              <a:t>23/05/2025</a:t>
            </a:fld>
            <a:endParaRPr lang="nl-NL"/>
          </a:p>
        </p:txBody>
      </p:sp>
      <p:sp>
        <p:nvSpPr>
          <p:cNvPr id="4" name="Tijdelijke aanduiding voor voettekst 3"/>
          <p:cNvSpPr>
            <a:spLocks noGrp="1"/>
          </p:cNvSpPr>
          <p:nvPr>
            <p:ph type="ftr" sz="quarter" idx="11"/>
          </p:nvPr>
        </p:nvSpPr>
        <p:spPr/>
        <p:txBody>
          <a:bodyPr/>
          <a:lstStyle/>
          <a:p>
            <a:r>
              <a:rPr lang="nl-NL"/>
              <a:t>Faculty, department, unit ...</a:t>
            </a:r>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546631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F15E82AE-B9EE-446E-B46E-329ABC891749}" type="datetime1">
              <a:rPr lang="nl-BE" smtClean="0"/>
              <a:t>23/05/2025</a:t>
            </a:fld>
            <a:endParaRPr lang="nl-NL"/>
          </a:p>
        </p:txBody>
      </p:sp>
      <p:sp>
        <p:nvSpPr>
          <p:cNvPr id="3" name="Tijdelijke aanduiding voor voettekst 2"/>
          <p:cNvSpPr>
            <a:spLocks noGrp="1"/>
          </p:cNvSpPr>
          <p:nvPr>
            <p:ph type="ftr" sz="quarter" idx="11"/>
          </p:nvPr>
        </p:nvSpPr>
        <p:spPr/>
        <p:txBody>
          <a:bodyPr/>
          <a:lstStyle/>
          <a:p>
            <a:r>
              <a:rPr lang="nl-NL"/>
              <a:t>Faculty, department, unit ...</a:t>
            </a:r>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0777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_Finish">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dirty="0"/>
              <a:t>Click to edit Master title style</a:t>
            </a:r>
            <a:endParaRPr lang="nl-NL" dirty="0"/>
          </a:p>
        </p:txBody>
      </p:sp>
      <p:sp>
        <p:nvSpPr>
          <p:cNvPr id="4" name="Tijdelijke aanduiding voor datum 3"/>
          <p:cNvSpPr>
            <a:spLocks noGrp="1"/>
          </p:cNvSpPr>
          <p:nvPr>
            <p:ph type="dt" sz="half" idx="10"/>
          </p:nvPr>
        </p:nvSpPr>
        <p:spPr/>
        <p:txBody>
          <a:bodyPr/>
          <a:lstStyle/>
          <a:p>
            <a:fld id="{4A7FDF18-BDCB-4338-9FA2-782F60A2E51C}" type="datetime1">
              <a:rPr lang="nl-BE" smtClean="0"/>
              <a:t>23/05/2025</a:t>
            </a:fld>
            <a:endParaRPr lang="nl-NL" dirty="0"/>
          </a:p>
        </p:txBody>
      </p:sp>
      <p:sp>
        <p:nvSpPr>
          <p:cNvPr id="5" name="Tijdelijke aanduiding voor voettekst 4"/>
          <p:cNvSpPr>
            <a:spLocks noGrp="1"/>
          </p:cNvSpPr>
          <p:nvPr>
            <p:ph type="ftr" sz="quarter" idx="11"/>
          </p:nvPr>
        </p:nvSpPr>
        <p:spPr/>
        <p:txBody>
          <a:bodyPr/>
          <a:lstStyle/>
          <a:p>
            <a:r>
              <a:rPr lang="nl-NL"/>
              <a:t>Faculty, department, unit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E389F4DD-E9F0-454C-8CE7-299000EBA983}" type="datetime1">
              <a:rPr lang="nl-BE" smtClean="0"/>
              <a:t>23/05/2025</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Faculty, department, unit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463755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61" r:id="rId9"/>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userDrawn="1">
          <p15:clr>
            <a:srgbClr val="F26B43"/>
          </p15:clr>
        </p15:guide>
        <p15:guide id="2" pos="7319" userDrawn="1">
          <p15:clr>
            <a:srgbClr val="F26B43"/>
          </p15:clr>
        </p15:guide>
        <p15:guide id="3" orient="horz" pos="3857" userDrawn="1">
          <p15:clr>
            <a:srgbClr val="F26B43"/>
          </p15:clr>
        </p15:guide>
        <p15:guide id="4" pos="36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16000"/>
            <a:ext cx="11041200" cy="1152000"/>
          </a:xfrm>
          <a:prstGeom prst="rect">
            <a:avLst/>
          </a:prstGeom>
        </p:spPr>
        <p:txBody>
          <a:bodyPr vert="horz" lIns="0" tIns="0" rIns="0" bIns="0" rtlCol="0" anchor="ctr" anchorCtr="0">
            <a:normAutofit/>
          </a:bodyPr>
          <a:lstStyle/>
          <a:p>
            <a:r>
              <a:rPr lang="nl-NL" dirty="0"/>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7F18BCE0-9917-41C7-AA76-58ADB721FDEC}" type="datetime1">
              <a:rPr lang="nl-BE" smtClean="0"/>
              <a:t>23/05/2025</a:t>
            </a:fld>
            <a:endParaRPr lang="nl-NL" dirty="0"/>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Faculty, department, unit ...</a:t>
            </a:r>
            <a:endParaRPr lang="nl-NL" dirty="0"/>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dirty="0"/>
          </a:p>
        </p:txBody>
      </p:sp>
    </p:spTree>
    <p:extLst>
      <p:ext uri="{BB962C8B-B14F-4D97-AF65-F5344CB8AC3E}">
        <p14:creationId xmlns:p14="http://schemas.microsoft.com/office/powerpoint/2010/main" val="173252323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microsoft.com/office/2007/relationships/media" Target="../media/media3.mov"/><Relationship Id="rId2" Type="http://schemas.microsoft.com/office/2007/relationships/media" Target="../media/media2.mov"/><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kristof.dewitte@kuleuven.be" TargetMode="External"/><Relationship Id="rId2" Type="http://schemas.openxmlformats.org/officeDocument/2006/relationships/hyperlink" Target="mailto:jaime.polancojimenez@kuleuven.be"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575998" y="1080000"/>
            <a:ext cx="11091745" cy="2870208"/>
          </a:xfrm>
        </p:spPr>
        <p:txBody>
          <a:bodyPr>
            <a:normAutofit/>
          </a:bodyPr>
          <a:lstStyle/>
          <a:p>
            <a:r>
              <a:rPr lang="en-US" sz="3600" spc="-140" dirty="0">
                <a:solidFill>
                  <a:srgbClr val="FFFFFF"/>
                </a:solidFill>
              </a:rPr>
              <a:t>The</a:t>
            </a:r>
            <a:r>
              <a:rPr lang="en-US" sz="3600" spc="-170" dirty="0">
                <a:solidFill>
                  <a:srgbClr val="FFFFFF"/>
                </a:solidFill>
              </a:rPr>
              <a:t> </a:t>
            </a:r>
            <a:r>
              <a:rPr lang="en-US" sz="3600" spc="-190" dirty="0">
                <a:solidFill>
                  <a:srgbClr val="FFFFFF"/>
                </a:solidFill>
              </a:rPr>
              <a:t>Impact</a:t>
            </a:r>
            <a:r>
              <a:rPr lang="en-US" sz="3600" spc="-170" dirty="0">
                <a:solidFill>
                  <a:srgbClr val="FFFFFF"/>
                </a:solidFill>
              </a:rPr>
              <a:t> </a:t>
            </a:r>
            <a:r>
              <a:rPr lang="en-US" sz="3600" spc="-150" dirty="0">
                <a:solidFill>
                  <a:srgbClr val="FFFFFF"/>
                </a:solidFill>
              </a:rPr>
              <a:t>of</a:t>
            </a:r>
            <a:r>
              <a:rPr lang="en-US" sz="3600" spc="-170" dirty="0">
                <a:solidFill>
                  <a:srgbClr val="FFFFFF"/>
                </a:solidFill>
              </a:rPr>
              <a:t> </a:t>
            </a:r>
            <a:r>
              <a:rPr lang="en-US" sz="3600" spc="-100" dirty="0">
                <a:solidFill>
                  <a:srgbClr val="FFFFFF"/>
                </a:solidFill>
              </a:rPr>
              <a:t>AI-</a:t>
            </a:r>
            <a:r>
              <a:rPr lang="en-US" sz="3600" spc="-155" dirty="0">
                <a:solidFill>
                  <a:srgbClr val="FFFFFF"/>
                </a:solidFill>
              </a:rPr>
              <a:t>Supported</a:t>
            </a:r>
            <a:r>
              <a:rPr lang="en-US" sz="3600" spc="-170" dirty="0">
                <a:solidFill>
                  <a:srgbClr val="FFFFFF"/>
                </a:solidFill>
              </a:rPr>
              <a:t> </a:t>
            </a:r>
            <a:r>
              <a:rPr lang="en-US" sz="3600" spc="-195" dirty="0">
                <a:solidFill>
                  <a:srgbClr val="FFFFFF"/>
                </a:solidFill>
              </a:rPr>
              <a:t>Learning</a:t>
            </a:r>
            <a:r>
              <a:rPr lang="en-US" sz="3600" spc="-170" dirty="0">
                <a:solidFill>
                  <a:srgbClr val="FFFFFF"/>
                </a:solidFill>
              </a:rPr>
              <a:t> </a:t>
            </a:r>
            <a:r>
              <a:rPr lang="en-US" sz="3600" spc="-190" dirty="0">
                <a:solidFill>
                  <a:srgbClr val="FFFFFF"/>
                </a:solidFill>
              </a:rPr>
              <a:t>on</a:t>
            </a:r>
            <a:r>
              <a:rPr lang="en-US" sz="3600" spc="-170" dirty="0">
                <a:solidFill>
                  <a:srgbClr val="FFFFFF"/>
                </a:solidFill>
              </a:rPr>
              <a:t> </a:t>
            </a:r>
            <a:r>
              <a:rPr lang="en-US" sz="3600" spc="-150" dirty="0">
                <a:solidFill>
                  <a:srgbClr val="FFFFFF"/>
                </a:solidFill>
              </a:rPr>
              <a:t>Financial Literacy: Evidence from a Randomized Controlled Trial</a:t>
            </a:r>
            <a:br>
              <a:rPr lang="en-US" sz="3600" spc="-150" dirty="0">
                <a:solidFill>
                  <a:srgbClr val="FFFFFF"/>
                </a:solidFill>
              </a:rPr>
            </a:br>
            <a:endParaRPr lang="en-US" sz="3600" noProof="0" dirty="0"/>
          </a:p>
        </p:txBody>
      </p:sp>
      <p:sp>
        <p:nvSpPr>
          <p:cNvPr id="9" name="Ondertitel 8"/>
          <p:cNvSpPr>
            <a:spLocks noGrp="1"/>
          </p:cNvSpPr>
          <p:nvPr>
            <p:ph type="subTitle" idx="1"/>
          </p:nvPr>
        </p:nvSpPr>
        <p:spPr>
          <a:xfrm>
            <a:off x="575998" y="5392800"/>
            <a:ext cx="10411089" cy="1427616"/>
          </a:xfrm>
        </p:spPr>
        <p:txBody>
          <a:bodyPr>
            <a:normAutofit/>
          </a:bodyPr>
          <a:lstStyle/>
          <a:p>
            <a:r>
              <a:rPr lang="en-US" baseline="30000" noProof="0" dirty="0">
                <a:solidFill>
                  <a:srgbClr val="278DB0"/>
                </a:solidFill>
              </a:rPr>
              <a:t>1</a:t>
            </a:r>
            <a:r>
              <a:rPr lang="en-US" noProof="0" dirty="0">
                <a:solidFill>
                  <a:srgbClr val="278DB0"/>
                </a:solidFill>
              </a:rPr>
              <a:t> LEER - KU Leuven &amp; Pontificia Universidad Javeriana, Colombia</a:t>
            </a:r>
          </a:p>
          <a:p>
            <a:r>
              <a:rPr lang="en-US" baseline="30000" dirty="0">
                <a:solidFill>
                  <a:srgbClr val="278DB0"/>
                </a:solidFill>
              </a:rPr>
              <a:t>2</a:t>
            </a:r>
            <a:r>
              <a:rPr lang="en-US" dirty="0">
                <a:solidFill>
                  <a:srgbClr val="278DB0"/>
                </a:solidFill>
              </a:rPr>
              <a:t> LEER - KU Leuven, UNU-Merit &amp; Maastricht University</a:t>
            </a:r>
          </a:p>
        </p:txBody>
      </p:sp>
      <p:sp>
        <p:nvSpPr>
          <p:cNvPr id="3" name="TextBox 2">
            <a:extLst>
              <a:ext uri="{FF2B5EF4-FFF2-40B4-BE49-F238E27FC236}">
                <a16:creationId xmlns:a16="http://schemas.microsoft.com/office/drawing/2014/main" id="{8F4ECF9F-A5C6-626A-ABEB-644C04A1A16A}"/>
              </a:ext>
            </a:extLst>
          </p:cNvPr>
          <p:cNvSpPr txBox="1"/>
          <p:nvPr/>
        </p:nvSpPr>
        <p:spPr>
          <a:xfrm>
            <a:off x="524256" y="3242322"/>
            <a:ext cx="11091745" cy="707886"/>
          </a:xfrm>
          <a:prstGeom prst="rect">
            <a:avLst/>
          </a:prstGeom>
        </p:spPr>
        <p:txBody>
          <a:bodyPr vert="horz" lIns="0" tIns="0" rIns="0" bIns="0" rtlCol="0" anchor="ctr" anchorCtr="0">
            <a:normAutofit/>
          </a:bodyPr>
          <a:lstStyle>
            <a:lvl1pPr>
              <a:lnSpc>
                <a:spcPct val="100000"/>
              </a:lnSpc>
              <a:spcBef>
                <a:spcPct val="0"/>
              </a:spcBef>
              <a:buNone/>
              <a:defRPr sz="4000" baseline="0">
                <a:solidFill>
                  <a:schemeClr val="bg1"/>
                </a:solidFill>
                <a:latin typeface="Arial" charset="0"/>
                <a:ea typeface="+mj-ea"/>
                <a:cs typeface="+mj-cs"/>
              </a:defRPr>
            </a:lvl1pPr>
          </a:lstStyle>
          <a:p>
            <a:r>
              <a:rPr lang="en-US" sz="2400" dirty="0"/>
              <a:t>Preliminary Results</a:t>
            </a:r>
          </a:p>
        </p:txBody>
      </p:sp>
      <p:sp>
        <p:nvSpPr>
          <p:cNvPr id="4" name="TextBox 3">
            <a:extLst>
              <a:ext uri="{FF2B5EF4-FFF2-40B4-BE49-F238E27FC236}">
                <a16:creationId xmlns:a16="http://schemas.microsoft.com/office/drawing/2014/main" id="{B7A63851-E436-6D3E-1D88-6A51DA512B6F}"/>
              </a:ext>
            </a:extLst>
          </p:cNvPr>
          <p:cNvSpPr txBox="1"/>
          <p:nvPr/>
        </p:nvSpPr>
        <p:spPr>
          <a:xfrm>
            <a:off x="550127" y="3950208"/>
            <a:ext cx="11091745" cy="707886"/>
          </a:xfrm>
          <a:prstGeom prst="rect">
            <a:avLst/>
          </a:prstGeom>
        </p:spPr>
        <p:txBody>
          <a:bodyPr vert="horz" lIns="0" tIns="0" rIns="0" bIns="0" rtlCol="0" anchor="ctr" anchorCtr="0">
            <a:normAutofit/>
          </a:bodyPr>
          <a:lstStyle>
            <a:lvl1pPr>
              <a:lnSpc>
                <a:spcPct val="100000"/>
              </a:lnSpc>
              <a:spcBef>
                <a:spcPct val="0"/>
              </a:spcBef>
              <a:buNone/>
              <a:defRPr sz="4000" baseline="0">
                <a:solidFill>
                  <a:schemeClr val="bg1"/>
                </a:solidFill>
                <a:latin typeface="Arial" charset="0"/>
                <a:ea typeface="+mj-ea"/>
                <a:cs typeface="+mj-cs"/>
              </a:defRPr>
            </a:lvl1pPr>
          </a:lstStyle>
          <a:p>
            <a:r>
              <a:rPr lang="en-US" sz="2400" dirty="0"/>
              <a:t>Jaime Polanco-Jimenez¹ &amp; Kristof De Witte²</a:t>
            </a:r>
          </a:p>
        </p:txBody>
      </p:sp>
    </p:spTree>
    <p:extLst>
      <p:ext uri="{BB962C8B-B14F-4D97-AF65-F5344CB8AC3E}">
        <p14:creationId xmlns:p14="http://schemas.microsoft.com/office/powerpoint/2010/main" val="36282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17A06D-06BB-A730-75AD-14755D309CBF}"/>
              </a:ext>
            </a:extLst>
          </p:cNvPr>
          <p:cNvSpPr>
            <a:spLocks noGrp="1"/>
          </p:cNvSpPr>
          <p:nvPr>
            <p:ph idx="1"/>
          </p:nvPr>
        </p:nvSpPr>
        <p:spPr/>
        <p:txBody>
          <a:bodyPr/>
          <a:lstStyle/>
          <a:p>
            <a:endParaRPr lang="en-US"/>
          </a:p>
        </p:txBody>
      </p:sp>
      <p:sp>
        <p:nvSpPr>
          <p:cNvPr id="3" name="Footer Placeholder 2">
            <a:extLst>
              <a:ext uri="{FF2B5EF4-FFF2-40B4-BE49-F238E27FC236}">
                <a16:creationId xmlns:a16="http://schemas.microsoft.com/office/drawing/2014/main" id="{06315CFB-EAFD-D7E9-578F-30FFAAF9CB03}"/>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D72D00FD-3D46-1815-468A-5E6BF74379C5}"/>
              </a:ext>
            </a:extLst>
          </p:cNvPr>
          <p:cNvSpPr>
            <a:spLocks noGrp="1"/>
          </p:cNvSpPr>
          <p:nvPr>
            <p:ph type="sldNum" sz="quarter" idx="12"/>
          </p:nvPr>
        </p:nvSpPr>
        <p:spPr/>
        <p:txBody>
          <a:bodyPr/>
          <a:lstStyle/>
          <a:p>
            <a:fld id="{0A297500-7527-634B-90F4-69D0994C32B4}" type="slidenum">
              <a:rPr lang="nl-NL" smtClean="0"/>
              <a:t>10</a:t>
            </a:fld>
            <a:endParaRPr lang="nl-NL"/>
          </a:p>
        </p:txBody>
      </p:sp>
      <p:sp>
        <p:nvSpPr>
          <p:cNvPr id="5" name="Title 4">
            <a:extLst>
              <a:ext uri="{FF2B5EF4-FFF2-40B4-BE49-F238E27FC236}">
                <a16:creationId xmlns:a16="http://schemas.microsoft.com/office/drawing/2014/main" id="{30003D14-97FB-0F85-2BA9-34D5F1FB256D}"/>
              </a:ext>
            </a:extLst>
          </p:cNvPr>
          <p:cNvSpPr>
            <a:spLocks noGrp="1"/>
          </p:cNvSpPr>
          <p:nvPr>
            <p:ph type="title"/>
          </p:nvPr>
        </p:nvSpPr>
        <p:spPr/>
        <p:txBody>
          <a:bodyPr/>
          <a:lstStyle/>
          <a:p>
            <a:endParaRPr lang="en-US"/>
          </a:p>
        </p:txBody>
      </p:sp>
      <p:sp>
        <p:nvSpPr>
          <p:cNvPr id="6" name="Footer Placeholder 2">
            <a:extLst>
              <a:ext uri="{FF2B5EF4-FFF2-40B4-BE49-F238E27FC236}">
                <a16:creationId xmlns:a16="http://schemas.microsoft.com/office/drawing/2014/main" id="{0E98FC6E-77A0-0DEC-9D48-1949BD57388B}"/>
              </a:ext>
            </a:extLst>
          </p:cNvPr>
          <p:cNvSpPr txBox="1">
            <a:spLocks/>
          </p:cNvSpPr>
          <p:nvPr/>
        </p:nvSpPr>
        <p:spPr>
          <a:xfrm>
            <a:off x="6033600" y="6210000"/>
            <a:ext cx="4993200" cy="648000"/>
          </a:xfrm>
          <a:prstGeom prst="rect">
            <a:avLst/>
          </a:prstGeom>
        </p:spPr>
        <p:txBody>
          <a:bodyPr vert="horz" lIns="0" tIns="0" rIns="180000" bIns="0" rtlCol="0" anchor="ctr"/>
          <a:lstStyle>
            <a:defPPr>
              <a:defRPr lang="nl-NL"/>
            </a:defPPr>
            <a:lvl1pPr marL="0" algn="r"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Faculty, department, unit ...</a:t>
            </a:r>
          </a:p>
        </p:txBody>
      </p:sp>
      <p:sp>
        <p:nvSpPr>
          <p:cNvPr id="7" name="Slide Number Placeholder 3">
            <a:extLst>
              <a:ext uri="{FF2B5EF4-FFF2-40B4-BE49-F238E27FC236}">
                <a16:creationId xmlns:a16="http://schemas.microsoft.com/office/drawing/2014/main" id="{6003A4DE-2155-37A1-DB87-18B03F0C3179}"/>
              </a:ext>
            </a:extLst>
          </p:cNvPr>
          <p:cNvSpPr txBox="1">
            <a:spLocks/>
          </p:cNvSpPr>
          <p:nvPr/>
        </p:nvSpPr>
        <p:spPr>
          <a:xfrm>
            <a:off x="576000" y="6210000"/>
            <a:ext cx="648000"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297500-7527-634B-90F4-69D0994C32B4}" type="slidenum">
              <a:rPr lang="nl-NL" smtClean="0"/>
              <a:pPr/>
              <a:t>10</a:t>
            </a:fld>
            <a:endParaRPr lang="nl-NL"/>
          </a:p>
        </p:txBody>
      </p:sp>
      <p:sp>
        <p:nvSpPr>
          <p:cNvPr id="8" name="Rectangle 7">
            <a:extLst>
              <a:ext uri="{FF2B5EF4-FFF2-40B4-BE49-F238E27FC236}">
                <a16:creationId xmlns:a16="http://schemas.microsoft.com/office/drawing/2014/main" id="{F2BEB2E6-053B-9B75-58D0-E4D3A55FEB45}"/>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90FEC18-5CEA-3517-D3CB-9F29C40B5C81}"/>
              </a:ext>
            </a:extLst>
          </p:cNvPr>
          <p:cNvSpPr txBox="1"/>
          <p:nvPr/>
        </p:nvSpPr>
        <p:spPr>
          <a:xfrm>
            <a:off x="8211240" y="0"/>
            <a:ext cx="3980760" cy="6863417"/>
          </a:xfrm>
          <a:prstGeom prst="rect">
            <a:avLst/>
          </a:prstGeom>
          <a:noFill/>
        </p:spPr>
        <p:txBody>
          <a:bodyPr wrap="square" rtlCol="0">
            <a:spAutoFit/>
          </a:bodyPr>
          <a:lstStyle/>
          <a:p>
            <a:r>
              <a:rPr lang="en-US" sz="44000" dirty="0">
                <a:solidFill>
                  <a:schemeClr val="bg1"/>
                </a:solidFill>
              </a:rPr>
              <a:t>2</a:t>
            </a:r>
          </a:p>
        </p:txBody>
      </p:sp>
      <p:sp>
        <p:nvSpPr>
          <p:cNvPr id="10" name="Rectangle 9">
            <a:extLst>
              <a:ext uri="{FF2B5EF4-FFF2-40B4-BE49-F238E27FC236}">
                <a16:creationId xmlns:a16="http://schemas.microsoft.com/office/drawing/2014/main" id="{AB04D4F3-7022-1950-856A-CFC2034853D3}"/>
              </a:ext>
            </a:extLst>
          </p:cNvPr>
          <p:cNvSpPr/>
          <p:nvPr/>
        </p:nvSpPr>
        <p:spPr>
          <a:xfrm>
            <a:off x="0" y="-5417"/>
            <a:ext cx="763524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rgbClr val="2F4D5D"/>
                </a:solidFill>
              </a:rPr>
              <a:t>Methodology</a:t>
            </a:r>
          </a:p>
        </p:txBody>
      </p:sp>
    </p:spTree>
    <p:extLst>
      <p:ext uri="{BB962C8B-B14F-4D97-AF65-F5344CB8AC3E}">
        <p14:creationId xmlns:p14="http://schemas.microsoft.com/office/powerpoint/2010/main" val="3197999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E06F4C-F8F1-F961-9D76-55BAAC07E5FA}"/>
              </a:ext>
            </a:extLst>
          </p:cNvPr>
          <p:cNvSpPr>
            <a:spLocks noGrp="1"/>
          </p:cNvSpPr>
          <p:nvPr>
            <p:ph type="ftr" sz="quarter" idx="11"/>
          </p:nvPr>
        </p:nvSpPr>
        <p:spPr/>
        <p:txBody>
          <a:bodyPr/>
          <a:lstStyle/>
          <a:p>
            <a:endParaRPr lang="nl-NL" dirty="0"/>
          </a:p>
        </p:txBody>
      </p:sp>
      <p:sp>
        <p:nvSpPr>
          <p:cNvPr id="4" name="Slide Number Placeholder 3">
            <a:extLst>
              <a:ext uri="{FF2B5EF4-FFF2-40B4-BE49-F238E27FC236}">
                <a16:creationId xmlns:a16="http://schemas.microsoft.com/office/drawing/2014/main" id="{6C08A4E7-260D-BB6A-33B2-413C0267EA4F}"/>
              </a:ext>
            </a:extLst>
          </p:cNvPr>
          <p:cNvSpPr>
            <a:spLocks noGrp="1"/>
          </p:cNvSpPr>
          <p:nvPr>
            <p:ph type="sldNum" sz="quarter" idx="12"/>
          </p:nvPr>
        </p:nvSpPr>
        <p:spPr/>
        <p:txBody>
          <a:bodyPr/>
          <a:lstStyle/>
          <a:p>
            <a:fld id="{0A297500-7527-634B-90F4-69D0994C32B4}" type="slidenum">
              <a:rPr lang="nl-NL" smtClean="0"/>
              <a:t>11</a:t>
            </a:fld>
            <a:endParaRPr lang="nl-NL"/>
          </a:p>
        </p:txBody>
      </p:sp>
      <p:sp>
        <p:nvSpPr>
          <p:cNvPr id="5" name="Title 4">
            <a:extLst>
              <a:ext uri="{FF2B5EF4-FFF2-40B4-BE49-F238E27FC236}">
                <a16:creationId xmlns:a16="http://schemas.microsoft.com/office/drawing/2014/main" id="{8C0C6FB9-3AE5-6670-4471-99685CC7EDA7}"/>
              </a:ext>
            </a:extLst>
          </p:cNvPr>
          <p:cNvSpPr>
            <a:spLocks noGrp="1"/>
          </p:cNvSpPr>
          <p:nvPr>
            <p:ph type="title"/>
          </p:nvPr>
        </p:nvSpPr>
        <p:spPr/>
        <p:txBody>
          <a:bodyPr>
            <a:normAutofit/>
          </a:bodyPr>
          <a:lstStyle/>
          <a:p>
            <a:r>
              <a:rPr lang="en-US" sz="3200" dirty="0"/>
              <a:t>A Multifaceted Picture (Summary of Evidence)</a:t>
            </a:r>
          </a:p>
        </p:txBody>
      </p:sp>
      <p:pic>
        <p:nvPicPr>
          <p:cNvPr id="9" name="object 3">
            <a:extLst>
              <a:ext uri="{FF2B5EF4-FFF2-40B4-BE49-F238E27FC236}">
                <a16:creationId xmlns:a16="http://schemas.microsoft.com/office/drawing/2014/main" id="{B0E87E7B-CE16-EB91-D6A3-DB11DF943764}"/>
              </a:ext>
            </a:extLst>
          </p:cNvPr>
          <p:cNvPicPr>
            <a:picLocks noGrp="1"/>
          </p:cNvPicPr>
          <p:nvPr>
            <p:ph idx="1"/>
          </p:nvPr>
        </p:nvPicPr>
        <p:blipFill>
          <a:blip r:embed="rId2" cstate="print"/>
          <a:stretch>
            <a:fillRect/>
          </a:stretch>
        </p:blipFill>
        <p:spPr>
          <a:xfrm>
            <a:off x="2478052" y="1376118"/>
            <a:ext cx="7235895" cy="4464050"/>
          </a:xfrm>
          <a:prstGeom prst="rect">
            <a:avLst/>
          </a:prstGeom>
        </p:spPr>
      </p:pic>
      <p:sp>
        <p:nvSpPr>
          <p:cNvPr id="10" name="object 4">
            <a:extLst>
              <a:ext uri="{FF2B5EF4-FFF2-40B4-BE49-F238E27FC236}">
                <a16:creationId xmlns:a16="http://schemas.microsoft.com/office/drawing/2014/main" id="{19C03D7C-3452-49EC-0A7D-7DC77270BCA9}"/>
              </a:ext>
            </a:extLst>
          </p:cNvPr>
          <p:cNvSpPr txBox="1"/>
          <p:nvPr/>
        </p:nvSpPr>
        <p:spPr>
          <a:xfrm>
            <a:off x="212369" y="5857251"/>
            <a:ext cx="11827231" cy="355867"/>
          </a:xfrm>
          <a:prstGeom prst="rect">
            <a:avLst/>
          </a:prstGeom>
        </p:spPr>
        <p:txBody>
          <a:bodyPr vert="horz" wrap="square" lIns="0" tIns="17145" rIns="0" bIns="0" rtlCol="0">
            <a:spAutoFit/>
          </a:bodyPr>
          <a:lstStyle/>
          <a:p>
            <a:pPr marL="12700" marR="5080">
              <a:spcBef>
                <a:spcPts val="135"/>
              </a:spcBef>
            </a:pPr>
            <a:r>
              <a:rPr sz="1100" dirty="0">
                <a:latin typeface="+mj-lt"/>
                <a:cs typeface="Tahoma"/>
              </a:rPr>
              <a:t>The</a:t>
            </a:r>
            <a:r>
              <a:rPr sz="1100" spc="5" dirty="0">
                <a:latin typeface="+mj-lt"/>
                <a:cs typeface="Tahoma"/>
              </a:rPr>
              <a:t> </a:t>
            </a:r>
            <a:r>
              <a:rPr sz="1100" dirty="0">
                <a:latin typeface="+mj-lt"/>
                <a:cs typeface="Tahoma"/>
              </a:rPr>
              <a:t>sample</a:t>
            </a:r>
            <a:r>
              <a:rPr sz="1100" spc="10" dirty="0">
                <a:latin typeface="+mj-lt"/>
                <a:cs typeface="Tahoma"/>
              </a:rPr>
              <a:t> </a:t>
            </a:r>
            <a:r>
              <a:rPr sz="1100" dirty="0">
                <a:latin typeface="+mj-lt"/>
                <a:cs typeface="Tahoma"/>
              </a:rPr>
              <a:t>size</a:t>
            </a:r>
            <a:r>
              <a:rPr sz="1100" spc="5" dirty="0">
                <a:latin typeface="+mj-lt"/>
                <a:cs typeface="Tahoma"/>
              </a:rPr>
              <a:t> </a:t>
            </a:r>
            <a:r>
              <a:rPr sz="1100" dirty="0">
                <a:latin typeface="+mj-lt"/>
                <a:cs typeface="Tahoma"/>
              </a:rPr>
              <a:t>of</a:t>
            </a:r>
            <a:r>
              <a:rPr sz="1100" spc="10" dirty="0">
                <a:latin typeface="+mj-lt"/>
                <a:cs typeface="Tahoma"/>
              </a:rPr>
              <a:t> </a:t>
            </a:r>
            <a:r>
              <a:rPr sz="1100" dirty="0">
                <a:latin typeface="+mj-lt"/>
                <a:cs typeface="Tahoma"/>
              </a:rPr>
              <a:t>732</a:t>
            </a:r>
            <a:r>
              <a:rPr sz="1100" spc="5" dirty="0">
                <a:latin typeface="+mj-lt"/>
                <a:cs typeface="Tahoma"/>
              </a:rPr>
              <a:t> </a:t>
            </a:r>
            <a:r>
              <a:rPr sz="1100" dirty="0">
                <a:latin typeface="+mj-lt"/>
                <a:cs typeface="Tahoma"/>
              </a:rPr>
              <a:t>was</a:t>
            </a:r>
            <a:r>
              <a:rPr sz="1100" spc="10" dirty="0">
                <a:latin typeface="+mj-lt"/>
                <a:cs typeface="Tahoma"/>
              </a:rPr>
              <a:t> </a:t>
            </a:r>
            <a:r>
              <a:rPr sz="1100" spc="-10" dirty="0">
                <a:latin typeface="+mj-lt"/>
                <a:cs typeface="Tahoma"/>
              </a:rPr>
              <a:t>determined</a:t>
            </a:r>
            <a:r>
              <a:rPr sz="1100" spc="5" dirty="0">
                <a:latin typeface="+mj-lt"/>
                <a:cs typeface="Tahoma"/>
              </a:rPr>
              <a:t> </a:t>
            </a:r>
            <a:r>
              <a:rPr sz="1100" dirty="0">
                <a:latin typeface="+mj-lt"/>
                <a:cs typeface="Tahoma"/>
              </a:rPr>
              <a:t>by</a:t>
            </a:r>
            <a:r>
              <a:rPr sz="1100" spc="10" dirty="0">
                <a:latin typeface="+mj-lt"/>
                <a:cs typeface="Tahoma"/>
              </a:rPr>
              <a:t> </a:t>
            </a:r>
            <a:r>
              <a:rPr sz="1100" dirty="0">
                <a:latin typeface="+mj-lt"/>
                <a:cs typeface="Tahoma"/>
              </a:rPr>
              <a:t>a</a:t>
            </a:r>
            <a:r>
              <a:rPr sz="1100" spc="10" dirty="0">
                <a:latin typeface="+mj-lt"/>
                <a:cs typeface="Tahoma"/>
              </a:rPr>
              <a:t> </a:t>
            </a:r>
            <a:r>
              <a:rPr sz="1100" spc="-10" dirty="0">
                <a:latin typeface="+mj-lt"/>
                <a:cs typeface="Tahoma"/>
              </a:rPr>
              <a:t>power</a:t>
            </a:r>
            <a:r>
              <a:rPr sz="1100" spc="5" dirty="0">
                <a:latin typeface="+mj-lt"/>
                <a:cs typeface="Tahoma"/>
              </a:rPr>
              <a:t> </a:t>
            </a:r>
            <a:r>
              <a:rPr sz="1100" dirty="0">
                <a:latin typeface="+mj-lt"/>
                <a:cs typeface="Tahoma"/>
              </a:rPr>
              <a:t>analysis</a:t>
            </a:r>
            <a:r>
              <a:rPr sz="1100" spc="10" dirty="0">
                <a:latin typeface="+mj-lt"/>
                <a:cs typeface="Tahoma"/>
              </a:rPr>
              <a:t> </a:t>
            </a:r>
            <a:r>
              <a:rPr sz="1100" spc="60" dirty="0">
                <a:latin typeface="+mj-lt"/>
                <a:cs typeface="Tahoma"/>
              </a:rPr>
              <a:t>(</a:t>
            </a:r>
            <a:r>
              <a:rPr sz="1100" i="1" spc="60" dirty="0">
                <a:latin typeface="+mj-lt"/>
                <a:cs typeface="Verdana"/>
              </a:rPr>
              <a:t>α</a:t>
            </a:r>
            <a:r>
              <a:rPr sz="1100" i="1" spc="-15" dirty="0">
                <a:latin typeface="+mj-lt"/>
                <a:cs typeface="Verdana"/>
              </a:rPr>
              <a:t> </a:t>
            </a:r>
            <a:r>
              <a:rPr sz="1100" spc="254" dirty="0">
                <a:latin typeface="+mj-lt"/>
                <a:cs typeface="Palatino Linotype"/>
              </a:rPr>
              <a:t>=</a:t>
            </a:r>
            <a:r>
              <a:rPr sz="1100" spc="50" dirty="0">
                <a:latin typeface="+mj-lt"/>
                <a:cs typeface="Palatino Linotype"/>
              </a:rPr>
              <a:t> </a:t>
            </a:r>
            <a:r>
              <a:rPr sz="1100" dirty="0">
                <a:latin typeface="+mj-lt"/>
                <a:cs typeface="Palatino Linotype"/>
              </a:rPr>
              <a:t>0</a:t>
            </a:r>
            <a:r>
              <a:rPr sz="1100" i="1" dirty="0">
                <a:latin typeface="+mj-lt"/>
                <a:cs typeface="Verdana"/>
              </a:rPr>
              <a:t>.</a:t>
            </a:r>
            <a:r>
              <a:rPr sz="1100" dirty="0">
                <a:latin typeface="+mj-lt"/>
                <a:cs typeface="Palatino Linotype"/>
              </a:rPr>
              <a:t>05</a:t>
            </a:r>
            <a:r>
              <a:rPr sz="1100" dirty="0">
                <a:latin typeface="+mj-lt"/>
                <a:cs typeface="Tahoma"/>
              </a:rPr>
              <a:t>,</a:t>
            </a:r>
            <a:r>
              <a:rPr sz="1100" spc="5" dirty="0">
                <a:latin typeface="+mj-lt"/>
                <a:cs typeface="Tahoma"/>
              </a:rPr>
              <a:t> </a:t>
            </a:r>
            <a:r>
              <a:rPr sz="1100" spc="-10" dirty="0">
                <a:latin typeface="+mj-lt"/>
                <a:cs typeface="Tahoma"/>
              </a:rPr>
              <a:t>power</a:t>
            </a:r>
            <a:r>
              <a:rPr sz="1100" spc="10" dirty="0">
                <a:latin typeface="+mj-lt"/>
                <a:cs typeface="Tahoma"/>
              </a:rPr>
              <a:t> </a:t>
            </a:r>
            <a:r>
              <a:rPr sz="1100" spc="50" dirty="0">
                <a:latin typeface="+mj-lt"/>
                <a:cs typeface="Tahoma"/>
              </a:rPr>
              <a:t>=</a:t>
            </a:r>
            <a:r>
              <a:rPr sz="1100" spc="10" dirty="0">
                <a:latin typeface="+mj-lt"/>
                <a:cs typeface="Tahoma"/>
              </a:rPr>
              <a:t> </a:t>
            </a:r>
            <a:r>
              <a:rPr sz="1100" dirty="0">
                <a:latin typeface="+mj-lt"/>
                <a:cs typeface="Tahoma"/>
              </a:rPr>
              <a:t>0.80),</a:t>
            </a:r>
            <a:r>
              <a:rPr sz="1100" spc="5" dirty="0">
                <a:latin typeface="+mj-lt"/>
                <a:cs typeface="Tahoma"/>
              </a:rPr>
              <a:t> </a:t>
            </a:r>
            <a:r>
              <a:rPr sz="1100" spc="-10" dirty="0">
                <a:latin typeface="+mj-lt"/>
                <a:cs typeface="Tahoma"/>
              </a:rPr>
              <a:t>assuming</a:t>
            </a:r>
            <a:r>
              <a:rPr sz="1100" spc="10" dirty="0">
                <a:latin typeface="+mj-lt"/>
                <a:cs typeface="Tahoma"/>
              </a:rPr>
              <a:t> </a:t>
            </a:r>
            <a:r>
              <a:rPr sz="1100" dirty="0">
                <a:latin typeface="+mj-lt"/>
                <a:cs typeface="Tahoma"/>
              </a:rPr>
              <a:t>a</a:t>
            </a:r>
            <a:r>
              <a:rPr sz="1100" spc="5" dirty="0">
                <a:latin typeface="+mj-lt"/>
                <a:cs typeface="Tahoma"/>
              </a:rPr>
              <a:t> </a:t>
            </a:r>
            <a:r>
              <a:rPr sz="1100" spc="-10" dirty="0">
                <a:latin typeface="+mj-lt"/>
                <a:cs typeface="Tahoma"/>
              </a:rPr>
              <a:t>medium</a:t>
            </a:r>
            <a:r>
              <a:rPr sz="1100" spc="10" dirty="0">
                <a:latin typeface="+mj-lt"/>
                <a:cs typeface="Tahoma"/>
              </a:rPr>
              <a:t> </a:t>
            </a:r>
            <a:r>
              <a:rPr sz="1100" dirty="0">
                <a:latin typeface="+mj-lt"/>
                <a:cs typeface="Tahoma"/>
              </a:rPr>
              <a:t>effect</a:t>
            </a:r>
            <a:r>
              <a:rPr sz="1100" spc="5" dirty="0">
                <a:latin typeface="+mj-lt"/>
                <a:cs typeface="Tahoma"/>
              </a:rPr>
              <a:t> </a:t>
            </a:r>
            <a:r>
              <a:rPr sz="1100" dirty="0">
                <a:latin typeface="+mj-lt"/>
                <a:cs typeface="Tahoma"/>
              </a:rPr>
              <a:t>size</a:t>
            </a:r>
            <a:r>
              <a:rPr sz="1100" spc="10" dirty="0">
                <a:latin typeface="+mj-lt"/>
                <a:cs typeface="Tahoma"/>
              </a:rPr>
              <a:t> </a:t>
            </a:r>
            <a:r>
              <a:rPr sz="1100" dirty="0">
                <a:latin typeface="+mj-lt"/>
                <a:cs typeface="Tahoma"/>
              </a:rPr>
              <a:t>(Cohen’s</a:t>
            </a:r>
            <a:r>
              <a:rPr sz="1100" spc="5" dirty="0">
                <a:latin typeface="+mj-lt"/>
                <a:cs typeface="Tahoma"/>
              </a:rPr>
              <a:t> </a:t>
            </a:r>
            <a:r>
              <a:rPr sz="1100" dirty="0">
                <a:latin typeface="+mj-lt"/>
                <a:cs typeface="Tahoma"/>
              </a:rPr>
              <a:t>d</a:t>
            </a:r>
            <a:r>
              <a:rPr sz="1100" spc="10" dirty="0">
                <a:latin typeface="+mj-lt"/>
                <a:cs typeface="Tahoma"/>
              </a:rPr>
              <a:t> </a:t>
            </a:r>
            <a:r>
              <a:rPr sz="1100" spc="50" dirty="0">
                <a:latin typeface="+mj-lt"/>
                <a:cs typeface="Tahoma"/>
              </a:rPr>
              <a:t>=</a:t>
            </a:r>
            <a:r>
              <a:rPr sz="1100" spc="10" dirty="0">
                <a:latin typeface="+mj-lt"/>
                <a:cs typeface="Tahoma"/>
              </a:rPr>
              <a:t> </a:t>
            </a:r>
            <a:r>
              <a:rPr sz="1100" dirty="0">
                <a:latin typeface="+mj-lt"/>
                <a:cs typeface="Tahoma"/>
              </a:rPr>
              <a:t>0.2)</a:t>
            </a:r>
            <a:r>
              <a:rPr sz="1100" spc="5" dirty="0">
                <a:latin typeface="+mj-lt"/>
                <a:cs typeface="Tahoma"/>
              </a:rPr>
              <a:t> </a:t>
            </a:r>
            <a:r>
              <a:rPr sz="1100" dirty="0">
                <a:latin typeface="+mj-lt"/>
                <a:cs typeface="Tahoma"/>
              </a:rPr>
              <a:t>for</a:t>
            </a:r>
            <a:r>
              <a:rPr sz="1100" spc="10" dirty="0">
                <a:latin typeface="+mj-lt"/>
                <a:cs typeface="Tahoma"/>
              </a:rPr>
              <a:t> </a:t>
            </a:r>
            <a:r>
              <a:rPr sz="1100" dirty="0">
                <a:latin typeface="+mj-lt"/>
                <a:cs typeface="Tahoma"/>
              </a:rPr>
              <a:t>the</a:t>
            </a:r>
            <a:r>
              <a:rPr sz="1100" spc="5" dirty="0">
                <a:latin typeface="+mj-lt"/>
                <a:cs typeface="Tahoma"/>
              </a:rPr>
              <a:t> </a:t>
            </a:r>
            <a:r>
              <a:rPr sz="1100" spc="-10" dirty="0">
                <a:latin typeface="+mj-lt"/>
                <a:cs typeface="Tahoma"/>
              </a:rPr>
              <a:t>primary</a:t>
            </a:r>
            <a:r>
              <a:rPr sz="1100" spc="500" dirty="0">
                <a:latin typeface="+mj-lt"/>
                <a:cs typeface="Tahoma"/>
              </a:rPr>
              <a:t> </a:t>
            </a:r>
            <a:r>
              <a:rPr sz="1100" dirty="0">
                <a:latin typeface="+mj-lt"/>
                <a:cs typeface="Tahoma"/>
              </a:rPr>
              <a:t>outcome:</a:t>
            </a:r>
            <a:r>
              <a:rPr sz="1100" spc="70" dirty="0">
                <a:latin typeface="+mj-lt"/>
                <a:cs typeface="Tahoma"/>
              </a:rPr>
              <a:t> </a:t>
            </a:r>
            <a:r>
              <a:rPr sz="1100" dirty="0">
                <a:latin typeface="+mj-lt"/>
                <a:cs typeface="Tahoma"/>
              </a:rPr>
              <a:t>the</a:t>
            </a:r>
            <a:r>
              <a:rPr sz="1100" spc="10" dirty="0">
                <a:latin typeface="+mj-lt"/>
                <a:cs typeface="Tahoma"/>
              </a:rPr>
              <a:t> </a:t>
            </a:r>
            <a:r>
              <a:rPr sz="1100" spc="-10" dirty="0">
                <a:latin typeface="+mj-lt"/>
                <a:cs typeface="Tahoma"/>
              </a:rPr>
              <a:t>post-</a:t>
            </a:r>
            <a:r>
              <a:rPr sz="1100" dirty="0">
                <a:latin typeface="+mj-lt"/>
                <a:cs typeface="Tahoma"/>
              </a:rPr>
              <a:t>test</a:t>
            </a:r>
            <a:r>
              <a:rPr sz="1100" spc="5" dirty="0">
                <a:latin typeface="+mj-lt"/>
                <a:cs typeface="Tahoma"/>
              </a:rPr>
              <a:t> </a:t>
            </a:r>
            <a:r>
              <a:rPr sz="1100" spc="-10" dirty="0">
                <a:latin typeface="+mj-lt"/>
                <a:cs typeface="Tahoma"/>
              </a:rPr>
              <a:t>score</a:t>
            </a:r>
            <a:r>
              <a:rPr sz="1100" spc="5" dirty="0">
                <a:latin typeface="+mj-lt"/>
                <a:cs typeface="Tahoma"/>
              </a:rPr>
              <a:t> </a:t>
            </a:r>
            <a:r>
              <a:rPr sz="1100" spc="-10" dirty="0">
                <a:latin typeface="+mj-lt"/>
                <a:cs typeface="Tahoma"/>
              </a:rPr>
              <a:t>difference</a:t>
            </a:r>
            <a:r>
              <a:rPr sz="1100" spc="10" dirty="0">
                <a:latin typeface="+mj-lt"/>
                <a:cs typeface="Tahoma"/>
              </a:rPr>
              <a:t> </a:t>
            </a:r>
            <a:r>
              <a:rPr sz="1100" spc="-20" dirty="0">
                <a:latin typeface="+mj-lt"/>
                <a:cs typeface="Tahoma"/>
              </a:rPr>
              <a:t>between</a:t>
            </a:r>
            <a:r>
              <a:rPr sz="1100" spc="5" dirty="0">
                <a:latin typeface="+mj-lt"/>
                <a:cs typeface="Tahoma"/>
              </a:rPr>
              <a:t> </a:t>
            </a:r>
            <a:r>
              <a:rPr sz="1100" dirty="0">
                <a:latin typeface="+mj-lt"/>
                <a:cs typeface="Tahoma"/>
              </a:rPr>
              <a:t>the</a:t>
            </a:r>
            <a:r>
              <a:rPr sz="1100" spc="10" dirty="0">
                <a:latin typeface="+mj-lt"/>
                <a:cs typeface="Tahoma"/>
              </a:rPr>
              <a:t> </a:t>
            </a:r>
            <a:r>
              <a:rPr sz="1100" spc="-10" dirty="0">
                <a:latin typeface="+mj-lt"/>
                <a:cs typeface="Tahoma"/>
              </a:rPr>
              <a:t>combined</a:t>
            </a:r>
            <a:r>
              <a:rPr sz="1100" spc="5" dirty="0">
                <a:latin typeface="+mj-lt"/>
                <a:cs typeface="Tahoma"/>
              </a:rPr>
              <a:t> </a:t>
            </a:r>
            <a:r>
              <a:rPr sz="1100" dirty="0">
                <a:latin typeface="+mj-lt"/>
                <a:cs typeface="Tahoma"/>
              </a:rPr>
              <a:t>AI</a:t>
            </a:r>
            <a:r>
              <a:rPr sz="1100" spc="10" dirty="0">
                <a:latin typeface="+mj-lt"/>
                <a:cs typeface="Tahoma"/>
              </a:rPr>
              <a:t> </a:t>
            </a:r>
            <a:r>
              <a:rPr sz="1100" spc="-10" dirty="0">
                <a:latin typeface="+mj-lt"/>
                <a:cs typeface="Tahoma"/>
              </a:rPr>
              <a:t>groups</a:t>
            </a:r>
            <a:r>
              <a:rPr sz="1100" spc="5" dirty="0">
                <a:latin typeface="+mj-lt"/>
                <a:cs typeface="Tahoma"/>
              </a:rPr>
              <a:t> </a:t>
            </a:r>
            <a:r>
              <a:rPr sz="1100" dirty="0">
                <a:latin typeface="+mj-lt"/>
                <a:cs typeface="Tahoma"/>
              </a:rPr>
              <a:t>and</a:t>
            </a:r>
            <a:r>
              <a:rPr sz="1100" spc="5" dirty="0">
                <a:latin typeface="+mj-lt"/>
                <a:cs typeface="Tahoma"/>
              </a:rPr>
              <a:t> </a:t>
            </a:r>
            <a:r>
              <a:rPr sz="1100" dirty="0">
                <a:latin typeface="+mj-lt"/>
                <a:cs typeface="Tahoma"/>
              </a:rPr>
              <a:t>the</a:t>
            </a:r>
            <a:r>
              <a:rPr sz="1100" spc="10" dirty="0">
                <a:latin typeface="+mj-lt"/>
                <a:cs typeface="Tahoma"/>
              </a:rPr>
              <a:t> </a:t>
            </a:r>
            <a:r>
              <a:rPr sz="1100" dirty="0">
                <a:latin typeface="+mj-lt"/>
                <a:cs typeface="Tahoma"/>
              </a:rPr>
              <a:t>control</a:t>
            </a:r>
            <a:r>
              <a:rPr sz="1100" spc="5" dirty="0">
                <a:latin typeface="+mj-lt"/>
                <a:cs typeface="Tahoma"/>
              </a:rPr>
              <a:t> </a:t>
            </a:r>
            <a:r>
              <a:rPr sz="1100" spc="-10" dirty="0">
                <a:latin typeface="+mj-lt"/>
                <a:cs typeface="Tahoma"/>
              </a:rPr>
              <a:t>group.</a:t>
            </a:r>
            <a:endParaRPr sz="1100" dirty="0">
              <a:latin typeface="+mj-lt"/>
              <a:cs typeface="Tahoma"/>
            </a:endParaRPr>
          </a:p>
        </p:txBody>
      </p:sp>
    </p:spTree>
    <p:extLst>
      <p:ext uri="{BB962C8B-B14F-4D97-AF65-F5344CB8AC3E}">
        <p14:creationId xmlns:p14="http://schemas.microsoft.com/office/powerpoint/2010/main" val="2183903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DF176F2-8392-F229-74BC-5B88B65433BA}"/>
              </a:ext>
            </a:extLst>
          </p:cNvPr>
          <p:cNvSpPr>
            <a:spLocks noGrp="1"/>
          </p:cNvSpPr>
          <p:nvPr>
            <p:ph type="ftr" sz="quarter" idx="11"/>
          </p:nvPr>
        </p:nvSpPr>
        <p:spPr/>
        <p:txBody>
          <a:bodyPr/>
          <a:lstStyle/>
          <a:p>
            <a:endParaRPr lang="nl-NL" dirty="0"/>
          </a:p>
        </p:txBody>
      </p:sp>
      <p:sp>
        <p:nvSpPr>
          <p:cNvPr id="4" name="Slide Number Placeholder 3">
            <a:extLst>
              <a:ext uri="{FF2B5EF4-FFF2-40B4-BE49-F238E27FC236}">
                <a16:creationId xmlns:a16="http://schemas.microsoft.com/office/drawing/2014/main" id="{A91A16F9-A2F2-AE9A-B2D9-815E4591ED14}"/>
              </a:ext>
            </a:extLst>
          </p:cNvPr>
          <p:cNvSpPr>
            <a:spLocks noGrp="1"/>
          </p:cNvSpPr>
          <p:nvPr>
            <p:ph type="sldNum" sz="quarter" idx="12"/>
          </p:nvPr>
        </p:nvSpPr>
        <p:spPr/>
        <p:txBody>
          <a:bodyPr/>
          <a:lstStyle/>
          <a:p>
            <a:fld id="{0A297500-7527-634B-90F4-69D0994C32B4}" type="slidenum">
              <a:rPr lang="nl-NL" smtClean="0"/>
              <a:t>12</a:t>
            </a:fld>
            <a:endParaRPr lang="nl-NL"/>
          </a:p>
        </p:txBody>
      </p:sp>
      <p:sp>
        <p:nvSpPr>
          <p:cNvPr id="5" name="Title 4">
            <a:extLst>
              <a:ext uri="{FF2B5EF4-FFF2-40B4-BE49-F238E27FC236}">
                <a16:creationId xmlns:a16="http://schemas.microsoft.com/office/drawing/2014/main" id="{0C6643FF-DEAF-2917-EBBB-3B058E8D0DC2}"/>
              </a:ext>
            </a:extLst>
          </p:cNvPr>
          <p:cNvSpPr>
            <a:spLocks noGrp="1"/>
          </p:cNvSpPr>
          <p:nvPr>
            <p:ph type="title"/>
          </p:nvPr>
        </p:nvSpPr>
        <p:spPr/>
        <p:txBody>
          <a:bodyPr>
            <a:normAutofit fontScale="90000"/>
          </a:bodyPr>
          <a:lstStyle/>
          <a:p>
            <a:r>
              <a:rPr lang="en-US" dirty="0"/>
              <a:t>Treatment Group 1: AI – Supplemented Traditional Materials </a:t>
            </a:r>
          </a:p>
        </p:txBody>
      </p:sp>
      <p:pic>
        <p:nvPicPr>
          <p:cNvPr id="12" name="Picture 11">
            <a:extLst>
              <a:ext uri="{FF2B5EF4-FFF2-40B4-BE49-F238E27FC236}">
                <a16:creationId xmlns:a16="http://schemas.microsoft.com/office/drawing/2014/main" id="{2285524A-F521-84B8-FA9B-7D954A1EEC90}"/>
              </a:ext>
            </a:extLst>
          </p:cNvPr>
          <p:cNvPicPr>
            <a:picLocks noChangeAspect="1"/>
          </p:cNvPicPr>
          <p:nvPr/>
        </p:nvPicPr>
        <p:blipFill>
          <a:blip r:embed="rId4"/>
          <a:stretch>
            <a:fillRect/>
          </a:stretch>
        </p:blipFill>
        <p:spPr>
          <a:xfrm>
            <a:off x="237433" y="1596691"/>
            <a:ext cx="5182259" cy="2976555"/>
          </a:xfrm>
          <a:prstGeom prst="rect">
            <a:avLst/>
          </a:prstGeom>
        </p:spPr>
      </p:pic>
      <p:sp>
        <p:nvSpPr>
          <p:cNvPr id="21" name="TextBox 20">
            <a:extLst>
              <a:ext uri="{FF2B5EF4-FFF2-40B4-BE49-F238E27FC236}">
                <a16:creationId xmlns:a16="http://schemas.microsoft.com/office/drawing/2014/main" id="{B9571297-4F17-A45F-9C69-8507D6EA64E7}"/>
              </a:ext>
            </a:extLst>
          </p:cNvPr>
          <p:cNvSpPr txBox="1"/>
          <p:nvPr/>
        </p:nvSpPr>
        <p:spPr>
          <a:xfrm>
            <a:off x="6033600" y="3195873"/>
            <a:ext cx="394660" cy="523220"/>
          </a:xfrm>
          <a:prstGeom prst="rect">
            <a:avLst/>
          </a:prstGeom>
          <a:noFill/>
        </p:spPr>
        <p:txBody>
          <a:bodyPr wrap="none" rtlCol="0">
            <a:spAutoFit/>
          </a:bodyPr>
          <a:lstStyle/>
          <a:p>
            <a:r>
              <a:rPr lang="en-US" sz="2800" dirty="0">
                <a:solidFill>
                  <a:srgbClr val="0070C0"/>
                </a:solidFill>
              </a:rPr>
              <a:t>+</a:t>
            </a:r>
            <a:endParaRPr lang="en-US" dirty="0">
              <a:solidFill>
                <a:srgbClr val="0070C0"/>
              </a:solidFill>
            </a:endParaRPr>
          </a:p>
        </p:txBody>
      </p:sp>
      <p:pic>
        <p:nvPicPr>
          <p:cNvPr id="22" name="Screen Recording 2025-05-22 at 2.21.03 PM.mov">
            <a:hlinkClick r:id="" action="ppaction://media"/>
            <a:extLst>
              <a:ext uri="{FF2B5EF4-FFF2-40B4-BE49-F238E27FC236}">
                <a16:creationId xmlns:a16="http://schemas.microsoft.com/office/drawing/2014/main" id="{A0D3A420-72F7-AAFA-924C-7D7BC45FD188}"/>
              </a:ext>
            </a:extLst>
          </p:cNvPr>
          <p:cNvPicPr>
            <a:picLocks noChangeAspect="1"/>
          </p:cNvPicPr>
          <p:nvPr>
            <a:videoFile r:link="rId1"/>
            <p:extLst>
              <p:ext uri="{DAA4B4D4-6D71-4841-9C94-3DE7FCFB9230}">
                <p14:media xmlns:p14="http://schemas.microsoft.com/office/powerpoint/2010/main" r:embed="rId2">
                  <p14:trim st="10237.552"/>
                  <p14:fade in="1250"/>
                </p14:media>
              </p:ext>
            </p:extLst>
          </p:nvPr>
        </p:nvPicPr>
        <p:blipFill>
          <a:blip r:embed="rId5"/>
          <a:stretch>
            <a:fillRect/>
          </a:stretch>
        </p:blipFill>
        <p:spPr>
          <a:xfrm>
            <a:off x="6536919" y="1853232"/>
            <a:ext cx="5351393" cy="3731722"/>
          </a:xfrm>
          <a:prstGeom prst="rect">
            <a:avLst/>
          </a:prstGeom>
        </p:spPr>
      </p:pic>
      <p:pic>
        <p:nvPicPr>
          <p:cNvPr id="24" name="Picture 23">
            <a:extLst>
              <a:ext uri="{FF2B5EF4-FFF2-40B4-BE49-F238E27FC236}">
                <a16:creationId xmlns:a16="http://schemas.microsoft.com/office/drawing/2014/main" id="{408BE656-385A-157E-7DED-843EB50E6F4F}"/>
              </a:ext>
            </a:extLst>
          </p:cNvPr>
          <p:cNvPicPr>
            <a:picLocks noChangeAspect="1"/>
          </p:cNvPicPr>
          <p:nvPr/>
        </p:nvPicPr>
        <p:blipFill>
          <a:blip r:embed="rId6"/>
          <a:stretch>
            <a:fillRect/>
          </a:stretch>
        </p:blipFill>
        <p:spPr>
          <a:xfrm>
            <a:off x="631380" y="1853232"/>
            <a:ext cx="4934862" cy="2786400"/>
          </a:xfrm>
          <a:prstGeom prst="rect">
            <a:avLst/>
          </a:prstGeom>
        </p:spPr>
      </p:pic>
      <p:pic>
        <p:nvPicPr>
          <p:cNvPr id="23" name="Picture 22">
            <a:extLst>
              <a:ext uri="{FF2B5EF4-FFF2-40B4-BE49-F238E27FC236}">
                <a16:creationId xmlns:a16="http://schemas.microsoft.com/office/drawing/2014/main" id="{9231A270-8D7F-D32B-8666-A43055A6D4E7}"/>
              </a:ext>
            </a:extLst>
          </p:cNvPr>
          <p:cNvPicPr>
            <a:picLocks noChangeAspect="1"/>
          </p:cNvPicPr>
          <p:nvPr/>
        </p:nvPicPr>
        <p:blipFill>
          <a:blip r:embed="rId7"/>
          <a:stretch>
            <a:fillRect/>
          </a:stretch>
        </p:blipFill>
        <p:spPr>
          <a:xfrm>
            <a:off x="937891" y="2109292"/>
            <a:ext cx="4987050" cy="2786881"/>
          </a:xfrm>
          <a:prstGeom prst="rect">
            <a:avLst/>
          </a:prstGeom>
        </p:spPr>
      </p:pic>
    </p:spTree>
    <p:extLst>
      <p:ext uri="{BB962C8B-B14F-4D97-AF65-F5344CB8AC3E}">
        <p14:creationId xmlns:p14="http://schemas.microsoft.com/office/powerpoint/2010/main" val="357589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95"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7095"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2"/>
                </p:tgtEl>
              </p:cMediaNode>
            </p:video>
            <p:seq concurrent="1" nextAc="seek">
              <p:cTn id="20" restart="whenNotActive" fill="hold" evtFilter="cancelBubble" nodeType="interactiveSeq">
                <p:stCondLst>
                  <p:cond evt="onClick" delay="0">
                    <p:tgtEl>
                      <p:spTgt spid="2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2025-05-22 at 3.21.49 PM.mov">
            <a:hlinkClick r:id="" action="ppaction://media"/>
            <a:extLst>
              <a:ext uri="{FF2B5EF4-FFF2-40B4-BE49-F238E27FC236}">
                <a16:creationId xmlns:a16="http://schemas.microsoft.com/office/drawing/2014/main" id="{956B95D9-DD6C-8177-8120-0EC40D6FADD8}"/>
              </a:ext>
            </a:extLst>
          </p:cNvPr>
          <p:cNvPicPr>
            <a:picLocks noGrp="1" noChangeAspect="1"/>
          </p:cNvPicPr>
          <p:nvPr>
            <p:ph idx="1"/>
            <a:videoFile r:link="rId1"/>
            <p:extLst>
              <p:ext uri="{DAA4B4D4-6D71-4841-9C94-3DE7FCFB9230}">
                <p14:media xmlns:p14="http://schemas.microsoft.com/office/powerpoint/2010/main" r:embed="rId2">
                  <p14:trim st="3808.4601"/>
                </p14:media>
              </p:ext>
            </p:extLst>
          </p:nvPr>
        </p:nvPicPr>
        <p:blipFill>
          <a:blip r:embed="rId5"/>
          <a:srcRect l="1518" r="9408"/>
          <a:stretch>
            <a:fillRect/>
          </a:stretch>
        </p:blipFill>
        <p:spPr>
          <a:xfrm>
            <a:off x="310026" y="1188317"/>
            <a:ext cx="5723574" cy="4481366"/>
          </a:xfrm>
          <a:ln w="28575">
            <a:solidFill>
              <a:schemeClr val="accent2"/>
            </a:solidFill>
          </a:ln>
        </p:spPr>
      </p:pic>
      <p:sp>
        <p:nvSpPr>
          <p:cNvPr id="3" name="Footer Placeholder 2">
            <a:extLst>
              <a:ext uri="{FF2B5EF4-FFF2-40B4-BE49-F238E27FC236}">
                <a16:creationId xmlns:a16="http://schemas.microsoft.com/office/drawing/2014/main" id="{E7A52DB7-186E-7AB3-4110-8F52C187306C}"/>
              </a:ext>
            </a:extLst>
          </p:cNvPr>
          <p:cNvSpPr>
            <a:spLocks noGrp="1"/>
          </p:cNvSpPr>
          <p:nvPr>
            <p:ph type="ftr" sz="quarter" idx="11"/>
          </p:nvPr>
        </p:nvSpPr>
        <p:spPr/>
        <p:txBody>
          <a:bodyPr/>
          <a:lstStyle/>
          <a:p>
            <a:endParaRPr lang="nl-NL" dirty="0"/>
          </a:p>
        </p:txBody>
      </p:sp>
      <p:sp>
        <p:nvSpPr>
          <p:cNvPr id="4" name="Slide Number Placeholder 3">
            <a:extLst>
              <a:ext uri="{FF2B5EF4-FFF2-40B4-BE49-F238E27FC236}">
                <a16:creationId xmlns:a16="http://schemas.microsoft.com/office/drawing/2014/main" id="{1A42DD21-A9E9-AD9E-5FF0-1EAE8494F4B3}"/>
              </a:ext>
            </a:extLst>
          </p:cNvPr>
          <p:cNvSpPr>
            <a:spLocks noGrp="1"/>
          </p:cNvSpPr>
          <p:nvPr>
            <p:ph type="sldNum" sz="quarter" idx="12"/>
          </p:nvPr>
        </p:nvSpPr>
        <p:spPr/>
        <p:txBody>
          <a:bodyPr/>
          <a:lstStyle/>
          <a:p>
            <a:fld id="{0A297500-7527-634B-90F4-69D0994C32B4}" type="slidenum">
              <a:rPr lang="nl-NL" smtClean="0"/>
              <a:t>13</a:t>
            </a:fld>
            <a:endParaRPr lang="nl-NL"/>
          </a:p>
        </p:txBody>
      </p:sp>
      <p:sp>
        <p:nvSpPr>
          <p:cNvPr id="5" name="Title 4">
            <a:extLst>
              <a:ext uri="{FF2B5EF4-FFF2-40B4-BE49-F238E27FC236}">
                <a16:creationId xmlns:a16="http://schemas.microsoft.com/office/drawing/2014/main" id="{057D67E5-0B82-51F3-DBAD-354EEA57971E}"/>
              </a:ext>
            </a:extLst>
          </p:cNvPr>
          <p:cNvSpPr>
            <a:spLocks noGrp="1"/>
          </p:cNvSpPr>
          <p:nvPr>
            <p:ph type="title"/>
          </p:nvPr>
        </p:nvSpPr>
        <p:spPr/>
        <p:txBody>
          <a:bodyPr>
            <a:normAutofit/>
          </a:bodyPr>
          <a:lstStyle/>
          <a:p>
            <a:r>
              <a:rPr lang="en-US" dirty="0"/>
              <a:t>Treatment Group 2: Tailored AI</a:t>
            </a:r>
          </a:p>
        </p:txBody>
      </p:sp>
      <p:pic>
        <p:nvPicPr>
          <p:cNvPr id="2" name="Screen Recording 2025-05-23 at 10.55.51 AM.mov">
            <a:hlinkClick r:id="" action="ppaction://media"/>
            <a:extLst>
              <a:ext uri="{FF2B5EF4-FFF2-40B4-BE49-F238E27FC236}">
                <a16:creationId xmlns:a16="http://schemas.microsoft.com/office/drawing/2014/main" id="{AC98607C-F423-CCCF-E111-684C2CC335A9}"/>
              </a:ext>
            </a:extLst>
          </p:cNvPr>
          <p:cNvPicPr>
            <a:picLocks noChangeAspect="1"/>
          </p:cNvPicPr>
          <p:nvPr>
            <a:videoFile r:link="rId1"/>
            <p:extLst>
              <p:ext uri="{DAA4B4D4-6D71-4841-9C94-3DE7FCFB9230}">
                <p14:media xmlns:p14="http://schemas.microsoft.com/office/powerpoint/2010/main" r:embed="rId3">
                  <p14:trim st="36109.0249"/>
                </p14:media>
              </p:ext>
            </p:extLst>
          </p:nvPr>
        </p:nvPicPr>
        <p:blipFill>
          <a:blip r:embed="rId6"/>
          <a:srcRect l="1650"/>
          <a:stretch>
            <a:fillRect/>
          </a:stretch>
        </p:blipFill>
        <p:spPr>
          <a:xfrm>
            <a:off x="6237174" y="1178337"/>
            <a:ext cx="5622348" cy="4487733"/>
          </a:xfrm>
          <a:prstGeom prst="rect">
            <a:avLst/>
          </a:prstGeom>
          <a:ln w="28575">
            <a:solidFill>
              <a:schemeClr val="accent2"/>
            </a:solidFill>
          </a:ln>
        </p:spPr>
      </p:pic>
    </p:spTree>
    <p:extLst>
      <p:ext uri="{BB962C8B-B14F-4D97-AF65-F5344CB8AC3E}">
        <p14:creationId xmlns:p14="http://schemas.microsoft.com/office/powerpoint/2010/main" val="16978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72640" fill="hold"/>
                                        <p:tgtEl>
                                          <p:spTgt spid="2"/>
                                        </p:tgtEl>
                                      </p:cBhvr>
                                    </p:cmd>
                                  </p:childTnLst>
                                </p:cTn>
                              </p:par>
                              <p:par>
                                <p:cTn id="7" presetID="1" presetClass="mediacall" presetSubtype="0" fill="hold" nodeType="withEffect">
                                  <p:stCondLst>
                                    <p:cond delay="0"/>
                                  </p:stCondLst>
                                  <p:childTnLst>
                                    <p:cmd type="call" cmd="playFrom(0.0)">
                                      <p:cBhvr>
                                        <p:cTn id="8" dur="1995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video>
              <p:cMediaNode vol="80000">
                <p:cTn id="10"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F0FFE-EDB3-8645-5F23-25061ED4F27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B10417E-49EF-78E1-D26C-84AC959CC0FE}"/>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CEFCF8ED-5B4C-DAE0-8C0B-357FE119D9C5}"/>
              </a:ext>
            </a:extLst>
          </p:cNvPr>
          <p:cNvSpPr>
            <a:spLocks noGrp="1"/>
          </p:cNvSpPr>
          <p:nvPr>
            <p:ph type="sldNum" sz="quarter" idx="12"/>
          </p:nvPr>
        </p:nvSpPr>
        <p:spPr/>
        <p:txBody>
          <a:bodyPr/>
          <a:lstStyle/>
          <a:p>
            <a:fld id="{0A297500-7527-634B-90F4-69D0994C32B4}" type="slidenum">
              <a:rPr lang="nl-NL" smtClean="0"/>
              <a:t>14</a:t>
            </a:fld>
            <a:endParaRPr lang="nl-NL"/>
          </a:p>
        </p:txBody>
      </p:sp>
      <p:sp>
        <p:nvSpPr>
          <p:cNvPr id="6" name="Content Placeholder 1">
            <a:extLst>
              <a:ext uri="{FF2B5EF4-FFF2-40B4-BE49-F238E27FC236}">
                <a16:creationId xmlns:a16="http://schemas.microsoft.com/office/drawing/2014/main" id="{22ACDF49-9E55-B606-E50C-DAA55072F8E2}"/>
              </a:ext>
            </a:extLst>
          </p:cNvPr>
          <p:cNvSpPr>
            <a:spLocks noGrp="1"/>
          </p:cNvSpPr>
          <p:nvPr>
            <p:ph idx="1"/>
          </p:nvPr>
        </p:nvSpPr>
        <p:spPr>
          <a:xfrm>
            <a:off x="576000" y="1656000"/>
            <a:ext cx="11041200" cy="4464000"/>
          </a:xfrm>
        </p:spPr>
        <p:txBody>
          <a:bodyPr/>
          <a:lstStyle/>
          <a:p>
            <a:endParaRPr lang="en-US"/>
          </a:p>
        </p:txBody>
      </p:sp>
      <p:sp>
        <p:nvSpPr>
          <p:cNvPr id="7" name="Footer Placeholder 2">
            <a:extLst>
              <a:ext uri="{FF2B5EF4-FFF2-40B4-BE49-F238E27FC236}">
                <a16:creationId xmlns:a16="http://schemas.microsoft.com/office/drawing/2014/main" id="{2998139D-036F-9785-600D-572DDA9DEF97}"/>
              </a:ext>
            </a:extLst>
          </p:cNvPr>
          <p:cNvSpPr txBox="1">
            <a:spLocks/>
          </p:cNvSpPr>
          <p:nvPr/>
        </p:nvSpPr>
        <p:spPr>
          <a:xfrm>
            <a:off x="6033600" y="6210000"/>
            <a:ext cx="4993200" cy="648000"/>
          </a:xfrm>
          <a:prstGeom prst="rect">
            <a:avLst/>
          </a:prstGeom>
        </p:spPr>
        <p:txBody>
          <a:bodyPr vert="horz" lIns="0" tIns="0" rIns="180000" bIns="0" rtlCol="0" anchor="ctr"/>
          <a:lstStyle>
            <a:defPPr>
              <a:defRPr lang="nl-NL"/>
            </a:defPPr>
            <a:lvl1pPr marL="0" algn="r"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Faculty, department, unit ...</a:t>
            </a:r>
          </a:p>
        </p:txBody>
      </p:sp>
      <p:sp>
        <p:nvSpPr>
          <p:cNvPr id="8" name="Slide Number Placeholder 3">
            <a:extLst>
              <a:ext uri="{FF2B5EF4-FFF2-40B4-BE49-F238E27FC236}">
                <a16:creationId xmlns:a16="http://schemas.microsoft.com/office/drawing/2014/main" id="{92D21439-3E94-5019-FFED-36E31328E5D2}"/>
              </a:ext>
            </a:extLst>
          </p:cNvPr>
          <p:cNvSpPr txBox="1">
            <a:spLocks/>
          </p:cNvSpPr>
          <p:nvPr/>
        </p:nvSpPr>
        <p:spPr>
          <a:xfrm>
            <a:off x="576000" y="6210000"/>
            <a:ext cx="648000"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297500-7527-634B-90F4-69D0994C32B4}" type="slidenum">
              <a:rPr lang="nl-NL" smtClean="0"/>
              <a:pPr/>
              <a:t>14</a:t>
            </a:fld>
            <a:endParaRPr lang="nl-NL"/>
          </a:p>
        </p:txBody>
      </p:sp>
      <p:sp>
        <p:nvSpPr>
          <p:cNvPr id="9" name="Title 4">
            <a:extLst>
              <a:ext uri="{FF2B5EF4-FFF2-40B4-BE49-F238E27FC236}">
                <a16:creationId xmlns:a16="http://schemas.microsoft.com/office/drawing/2014/main" id="{1BF75806-4609-DB1A-2D98-69DC7B165472}"/>
              </a:ext>
            </a:extLst>
          </p:cNvPr>
          <p:cNvSpPr>
            <a:spLocks noGrp="1"/>
          </p:cNvSpPr>
          <p:nvPr>
            <p:ph type="title"/>
          </p:nvPr>
        </p:nvSpPr>
        <p:spPr>
          <a:xfrm>
            <a:off x="576000" y="207036"/>
            <a:ext cx="11041200" cy="1152000"/>
          </a:xfrm>
        </p:spPr>
        <p:txBody>
          <a:bodyPr/>
          <a:lstStyle/>
          <a:p>
            <a:endParaRPr lang="en-US"/>
          </a:p>
        </p:txBody>
      </p:sp>
      <p:sp>
        <p:nvSpPr>
          <p:cNvPr id="10" name="Footer Placeholder 2">
            <a:extLst>
              <a:ext uri="{FF2B5EF4-FFF2-40B4-BE49-F238E27FC236}">
                <a16:creationId xmlns:a16="http://schemas.microsoft.com/office/drawing/2014/main" id="{EB2C5A73-E268-D738-A05E-DB39010C3670}"/>
              </a:ext>
            </a:extLst>
          </p:cNvPr>
          <p:cNvSpPr txBox="1">
            <a:spLocks/>
          </p:cNvSpPr>
          <p:nvPr/>
        </p:nvSpPr>
        <p:spPr>
          <a:xfrm>
            <a:off x="6033600" y="6210000"/>
            <a:ext cx="4993200" cy="648000"/>
          </a:xfrm>
          <a:prstGeom prst="rect">
            <a:avLst/>
          </a:prstGeom>
        </p:spPr>
        <p:txBody>
          <a:bodyPr vert="horz" lIns="0" tIns="0" rIns="180000" bIns="0" rtlCol="0" anchor="ctr"/>
          <a:lstStyle>
            <a:defPPr>
              <a:defRPr lang="nl-NL"/>
            </a:defPPr>
            <a:lvl1pPr marL="0" algn="r"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Faculty, department, unit ...</a:t>
            </a:r>
          </a:p>
        </p:txBody>
      </p:sp>
      <p:sp>
        <p:nvSpPr>
          <p:cNvPr id="11" name="Slide Number Placeholder 3">
            <a:extLst>
              <a:ext uri="{FF2B5EF4-FFF2-40B4-BE49-F238E27FC236}">
                <a16:creationId xmlns:a16="http://schemas.microsoft.com/office/drawing/2014/main" id="{6CE6DE31-F89D-9A9D-1D14-39ECA3FB4F54}"/>
              </a:ext>
            </a:extLst>
          </p:cNvPr>
          <p:cNvSpPr txBox="1">
            <a:spLocks/>
          </p:cNvSpPr>
          <p:nvPr/>
        </p:nvSpPr>
        <p:spPr>
          <a:xfrm>
            <a:off x="576000" y="6210000"/>
            <a:ext cx="648000"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297500-7527-634B-90F4-69D0994C32B4}" type="slidenum">
              <a:rPr lang="nl-NL" smtClean="0"/>
              <a:pPr/>
              <a:t>14</a:t>
            </a:fld>
            <a:endParaRPr lang="nl-NL"/>
          </a:p>
        </p:txBody>
      </p:sp>
      <p:sp>
        <p:nvSpPr>
          <p:cNvPr id="12" name="Rectangle 11">
            <a:extLst>
              <a:ext uri="{FF2B5EF4-FFF2-40B4-BE49-F238E27FC236}">
                <a16:creationId xmlns:a16="http://schemas.microsoft.com/office/drawing/2014/main" id="{837FB421-E2C2-BC6D-4B9A-34553F059020}"/>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01B3146-24F8-AEDE-A7AA-023F35BA14E8}"/>
              </a:ext>
            </a:extLst>
          </p:cNvPr>
          <p:cNvSpPr txBox="1"/>
          <p:nvPr/>
        </p:nvSpPr>
        <p:spPr>
          <a:xfrm>
            <a:off x="8211240" y="0"/>
            <a:ext cx="3980760" cy="6863417"/>
          </a:xfrm>
          <a:prstGeom prst="rect">
            <a:avLst/>
          </a:prstGeom>
          <a:noFill/>
        </p:spPr>
        <p:txBody>
          <a:bodyPr wrap="square" rtlCol="0">
            <a:spAutoFit/>
          </a:bodyPr>
          <a:lstStyle/>
          <a:p>
            <a:r>
              <a:rPr lang="en-US" sz="44000" dirty="0">
                <a:solidFill>
                  <a:schemeClr val="bg1"/>
                </a:solidFill>
              </a:rPr>
              <a:t>3</a:t>
            </a:r>
          </a:p>
        </p:txBody>
      </p:sp>
      <p:sp>
        <p:nvSpPr>
          <p:cNvPr id="14" name="Rectangle 13">
            <a:extLst>
              <a:ext uri="{FF2B5EF4-FFF2-40B4-BE49-F238E27FC236}">
                <a16:creationId xmlns:a16="http://schemas.microsoft.com/office/drawing/2014/main" id="{51E8B96B-4BB1-FCD6-C4A3-B5F3D66B2D66}"/>
              </a:ext>
            </a:extLst>
          </p:cNvPr>
          <p:cNvSpPr/>
          <p:nvPr/>
        </p:nvSpPr>
        <p:spPr>
          <a:xfrm>
            <a:off x="0" y="-5417"/>
            <a:ext cx="763524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rgbClr val="2F4D5D"/>
                </a:solidFill>
              </a:rPr>
              <a:t>Data</a:t>
            </a:r>
          </a:p>
        </p:txBody>
      </p:sp>
    </p:spTree>
    <p:extLst>
      <p:ext uri="{BB962C8B-B14F-4D97-AF65-F5344CB8AC3E}">
        <p14:creationId xmlns:p14="http://schemas.microsoft.com/office/powerpoint/2010/main" val="2678080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3">
            <a:extLst>
              <a:ext uri="{FF2B5EF4-FFF2-40B4-BE49-F238E27FC236}">
                <a16:creationId xmlns:a16="http://schemas.microsoft.com/office/drawing/2014/main" id="{820800D4-4B65-C8CC-8F2F-5DBDC61EB2A6}"/>
              </a:ext>
            </a:extLst>
          </p:cNvPr>
          <p:cNvPicPr>
            <a:picLocks noGrp="1"/>
          </p:cNvPicPr>
          <p:nvPr>
            <p:ph sz="half" idx="2"/>
          </p:nvPr>
        </p:nvPicPr>
        <p:blipFill>
          <a:blip r:embed="rId2" cstate="print"/>
          <a:stretch>
            <a:fillRect/>
          </a:stretch>
        </p:blipFill>
        <p:spPr>
          <a:xfrm>
            <a:off x="832444" y="1360761"/>
            <a:ext cx="5115984" cy="3836988"/>
          </a:xfrm>
          <a:prstGeom prst="rect">
            <a:avLst/>
          </a:prstGeom>
        </p:spPr>
      </p:pic>
      <p:pic>
        <p:nvPicPr>
          <p:cNvPr id="14" name="Content Placeholder 13">
            <a:extLst>
              <a:ext uri="{FF2B5EF4-FFF2-40B4-BE49-F238E27FC236}">
                <a16:creationId xmlns:a16="http://schemas.microsoft.com/office/drawing/2014/main" id="{25A0141A-E8E8-264A-0991-306197A5D7A0}"/>
              </a:ext>
            </a:extLst>
          </p:cNvPr>
          <p:cNvPicPr>
            <a:picLocks noGrp="1" noChangeAspect="1"/>
          </p:cNvPicPr>
          <p:nvPr>
            <p:ph sz="quarter" idx="4"/>
          </p:nvPr>
        </p:nvPicPr>
        <p:blipFill>
          <a:blip r:embed="rId3"/>
          <a:stretch>
            <a:fillRect/>
          </a:stretch>
        </p:blipFill>
        <p:spPr>
          <a:xfrm>
            <a:off x="6347091" y="1359036"/>
            <a:ext cx="5445125" cy="3344736"/>
          </a:xfrm>
          <a:prstGeom prst="rect">
            <a:avLst/>
          </a:prstGeom>
        </p:spPr>
      </p:pic>
      <p:sp>
        <p:nvSpPr>
          <p:cNvPr id="3" name="Footer Placeholder 2">
            <a:extLst>
              <a:ext uri="{FF2B5EF4-FFF2-40B4-BE49-F238E27FC236}">
                <a16:creationId xmlns:a16="http://schemas.microsoft.com/office/drawing/2014/main" id="{4A1A01F5-13EB-075B-0D2F-E9C0F80C73ED}"/>
              </a:ext>
            </a:extLst>
          </p:cNvPr>
          <p:cNvSpPr>
            <a:spLocks noGrp="1"/>
          </p:cNvSpPr>
          <p:nvPr>
            <p:ph type="ftr" sz="quarter" idx="11"/>
          </p:nvPr>
        </p:nvSpPr>
        <p:spPr/>
        <p:txBody>
          <a:bodyPr/>
          <a:lstStyle/>
          <a:p>
            <a:endParaRPr lang="nl-NL" dirty="0"/>
          </a:p>
        </p:txBody>
      </p:sp>
      <p:sp>
        <p:nvSpPr>
          <p:cNvPr id="4" name="Slide Number Placeholder 3">
            <a:extLst>
              <a:ext uri="{FF2B5EF4-FFF2-40B4-BE49-F238E27FC236}">
                <a16:creationId xmlns:a16="http://schemas.microsoft.com/office/drawing/2014/main" id="{ABCCCD57-E1A6-5168-B9BD-E554EB51C041}"/>
              </a:ext>
            </a:extLst>
          </p:cNvPr>
          <p:cNvSpPr>
            <a:spLocks noGrp="1"/>
          </p:cNvSpPr>
          <p:nvPr>
            <p:ph type="sldNum" sz="quarter" idx="12"/>
          </p:nvPr>
        </p:nvSpPr>
        <p:spPr/>
        <p:txBody>
          <a:bodyPr/>
          <a:lstStyle/>
          <a:p>
            <a:fld id="{0A297500-7527-634B-90F4-69D0994C32B4}" type="slidenum">
              <a:rPr lang="nl-NL" smtClean="0"/>
              <a:t>15</a:t>
            </a:fld>
            <a:endParaRPr lang="nl-NL"/>
          </a:p>
        </p:txBody>
      </p:sp>
      <p:sp>
        <p:nvSpPr>
          <p:cNvPr id="5" name="Title 4">
            <a:extLst>
              <a:ext uri="{FF2B5EF4-FFF2-40B4-BE49-F238E27FC236}">
                <a16:creationId xmlns:a16="http://schemas.microsoft.com/office/drawing/2014/main" id="{E96C4C36-B536-ED50-345A-9D32EF07FD0B}"/>
              </a:ext>
            </a:extLst>
          </p:cNvPr>
          <p:cNvSpPr>
            <a:spLocks noGrp="1"/>
          </p:cNvSpPr>
          <p:nvPr>
            <p:ph type="title"/>
          </p:nvPr>
        </p:nvSpPr>
        <p:spPr/>
        <p:txBody>
          <a:bodyPr>
            <a:normAutofit/>
          </a:bodyPr>
          <a:lstStyle/>
          <a:p>
            <a:r>
              <a:rPr lang="en-US" sz="3200" dirty="0"/>
              <a:t>Randomization Check: Baseline Score Balance</a:t>
            </a:r>
          </a:p>
        </p:txBody>
      </p:sp>
      <p:sp>
        <p:nvSpPr>
          <p:cNvPr id="9" name="TextBox 8">
            <a:extLst>
              <a:ext uri="{FF2B5EF4-FFF2-40B4-BE49-F238E27FC236}">
                <a16:creationId xmlns:a16="http://schemas.microsoft.com/office/drawing/2014/main" id="{CE774BA7-1135-D19B-16F4-BB2F698E11B9}"/>
              </a:ext>
            </a:extLst>
          </p:cNvPr>
          <p:cNvSpPr txBox="1"/>
          <p:nvPr/>
        </p:nvSpPr>
        <p:spPr>
          <a:xfrm>
            <a:off x="955228" y="5346668"/>
            <a:ext cx="4993200" cy="553998"/>
          </a:xfrm>
          <a:prstGeom prst="rect">
            <a:avLst/>
          </a:prstGeom>
          <a:noFill/>
        </p:spPr>
        <p:txBody>
          <a:bodyPr wrap="square">
            <a:spAutoFit/>
          </a:bodyPr>
          <a:lstStyle/>
          <a:p>
            <a:r>
              <a:rPr lang="en-US" sz="1000" dirty="0"/>
              <a:t>Figure: : Kernel density plot of baseline financial literacy scores for Control (likely Blue), Treatment 1 (Reduced TP+AI, likely Green), and Treatment 2 (Tailored AI, likely Red). Distributions appear very similar.</a:t>
            </a:r>
          </a:p>
        </p:txBody>
      </p:sp>
    </p:spTree>
    <p:extLst>
      <p:ext uri="{BB962C8B-B14F-4D97-AF65-F5344CB8AC3E}">
        <p14:creationId xmlns:p14="http://schemas.microsoft.com/office/powerpoint/2010/main" val="2350113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7FB411F-529E-1F10-79D5-83CB40297192}"/>
              </a:ext>
            </a:extLst>
          </p:cNvPr>
          <p:cNvSpPr>
            <a:spLocks noGrp="1"/>
          </p:cNvSpPr>
          <p:nvPr>
            <p:ph type="ftr" sz="quarter" idx="11"/>
          </p:nvPr>
        </p:nvSpPr>
        <p:spPr/>
        <p:txBody>
          <a:bodyPr/>
          <a:lstStyle/>
          <a:p>
            <a:endParaRPr lang="nl-NL" dirty="0"/>
          </a:p>
        </p:txBody>
      </p:sp>
      <p:sp>
        <p:nvSpPr>
          <p:cNvPr id="4" name="Slide Number Placeholder 3">
            <a:extLst>
              <a:ext uri="{FF2B5EF4-FFF2-40B4-BE49-F238E27FC236}">
                <a16:creationId xmlns:a16="http://schemas.microsoft.com/office/drawing/2014/main" id="{0168630A-74A6-BE30-7CAF-0827038FC724}"/>
              </a:ext>
            </a:extLst>
          </p:cNvPr>
          <p:cNvSpPr>
            <a:spLocks noGrp="1"/>
          </p:cNvSpPr>
          <p:nvPr>
            <p:ph type="sldNum" sz="quarter" idx="12"/>
          </p:nvPr>
        </p:nvSpPr>
        <p:spPr/>
        <p:txBody>
          <a:bodyPr/>
          <a:lstStyle/>
          <a:p>
            <a:fld id="{0A297500-7527-634B-90F4-69D0994C32B4}" type="slidenum">
              <a:rPr lang="nl-NL" smtClean="0"/>
              <a:t>16</a:t>
            </a:fld>
            <a:endParaRPr lang="nl-NL"/>
          </a:p>
        </p:txBody>
      </p:sp>
      <p:sp>
        <p:nvSpPr>
          <p:cNvPr id="5" name="Title 4">
            <a:extLst>
              <a:ext uri="{FF2B5EF4-FFF2-40B4-BE49-F238E27FC236}">
                <a16:creationId xmlns:a16="http://schemas.microsoft.com/office/drawing/2014/main" id="{A174BFEE-608C-BEE1-E83A-0CC4CE551A9F}"/>
              </a:ext>
            </a:extLst>
          </p:cNvPr>
          <p:cNvSpPr>
            <a:spLocks noGrp="1"/>
          </p:cNvSpPr>
          <p:nvPr>
            <p:ph type="title"/>
          </p:nvPr>
        </p:nvSpPr>
        <p:spPr/>
        <p:txBody>
          <a:bodyPr/>
          <a:lstStyle/>
          <a:p>
            <a:r>
              <a:rPr lang="en-US" spc="-155" dirty="0"/>
              <a:t>Baseline</a:t>
            </a:r>
            <a:r>
              <a:rPr lang="en-US" spc="80" dirty="0"/>
              <a:t> </a:t>
            </a:r>
            <a:r>
              <a:rPr lang="en-US" spc="-160" dirty="0"/>
              <a:t>Outcomes</a:t>
            </a:r>
            <a:r>
              <a:rPr lang="en-US" spc="80" dirty="0"/>
              <a:t> </a:t>
            </a:r>
            <a:r>
              <a:rPr lang="en-US" spc="-135" dirty="0"/>
              <a:t>Balance</a:t>
            </a:r>
            <a:endParaRPr lang="en-US" dirty="0"/>
          </a:p>
        </p:txBody>
      </p:sp>
      <p:pic>
        <p:nvPicPr>
          <p:cNvPr id="9" name="Content Placeholder 8">
            <a:extLst>
              <a:ext uri="{FF2B5EF4-FFF2-40B4-BE49-F238E27FC236}">
                <a16:creationId xmlns:a16="http://schemas.microsoft.com/office/drawing/2014/main" id="{DE291873-0D8D-0A08-4E46-E7AD7602339D}"/>
              </a:ext>
            </a:extLst>
          </p:cNvPr>
          <p:cNvPicPr>
            <a:picLocks noGrp="1" noChangeAspect="1"/>
          </p:cNvPicPr>
          <p:nvPr>
            <p:ph idx="1"/>
          </p:nvPr>
        </p:nvPicPr>
        <p:blipFill>
          <a:blip r:embed="rId2"/>
          <a:stretch>
            <a:fillRect/>
          </a:stretch>
        </p:blipFill>
        <p:spPr>
          <a:xfrm>
            <a:off x="1482115" y="1422850"/>
            <a:ext cx="9227770" cy="4464050"/>
          </a:xfrm>
          <a:prstGeom prst="rect">
            <a:avLst/>
          </a:prstGeom>
        </p:spPr>
      </p:pic>
    </p:spTree>
    <p:extLst>
      <p:ext uri="{BB962C8B-B14F-4D97-AF65-F5344CB8AC3E}">
        <p14:creationId xmlns:p14="http://schemas.microsoft.com/office/powerpoint/2010/main" val="451054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160BF4F-FFE1-3BAF-7363-0E432C1BB5F0}"/>
              </a:ext>
            </a:extLst>
          </p:cNvPr>
          <p:cNvSpPr>
            <a:spLocks noGrp="1"/>
          </p:cNvSpPr>
          <p:nvPr>
            <p:ph type="ftr" sz="quarter" idx="11"/>
          </p:nvPr>
        </p:nvSpPr>
        <p:spPr/>
        <p:txBody>
          <a:bodyPr/>
          <a:lstStyle/>
          <a:p>
            <a:endParaRPr lang="nl-NL" dirty="0"/>
          </a:p>
        </p:txBody>
      </p:sp>
      <p:sp>
        <p:nvSpPr>
          <p:cNvPr id="4" name="Slide Number Placeholder 3">
            <a:extLst>
              <a:ext uri="{FF2B5EF4-FFF2-40B4-BE49-F238E27FC236}">
                <a16:creationId xmlns:a16="http://schemas.microsoft.com/office/drawing/2014/main" id="{2A7BF693-4CD7-66F6-8F54-276BCA3D9F15}"/>
              </a:ext>
            </a:extLst>
          </p:cNvPr>
          <p:cNvSpPr>
            <a:spLocks noGrp="1"/>
          </p:cNvSpPr>
          <p:nvPr>
            <p:ph type="sldNum" sz="quarter" idx="12"/>
          </p:nvPr>
        </p:nvSpPr>
        <p:spPr/>
        <p:txBody>
          <a:bodyPr/>
          <a:lstStyle/>
          <a:p>
            <a:fld id="{0A297500-7527-634B-90F4-69D0994C32B4}" type="slidenum">
              <a:rPr lang="nl-NL" smtClean="0"/>
              <a:t>17</a:t>
            </a:fld>
            <a:endParaRPr lang="nl-NL"/>
          </a:p>
        </p:txBody>
      </p:sp>
      <p:sp>
        <p:nvSpPr>
          <p:cNvPr id="5" name="Title 4">
            <a:extLst>
              <a:ext uri="{FF2B5EF4-FFF2-40B4-BE49-F238E27FC236}">
                <a16:creationId xmlns:a16="http://schemas.microsoft.com/office/drawing/2014/main" id="{3AC59454-57E5-8DB2-C11F-2637C72D18E5}"/>
              </a:ext>
            </a:extLst>
          </p:cNvPr>
          <p:cNvSpPr>
            <a:spLocks noGrp="1"/>
          </p:cNvSpPr>
          <p:nvPr>
            <p:ph type="title"/>
          </p:nvPr>
        </p:nvSpPr>
        <p:spPr/>
        <p:txBody>
          <a:bodyPr/>
          <a:lstStyle/>
          <a:p>
            <a:r>
              <a:rPr lang="en-US" spc="-155" dirty="0"/>
              <a:t>Baseline</a:t>
            </a:r>
            <a:r>
              <a:rPr lang="en-US" spc="35" dirty="0"/>
              <a:t> </a:t>
            </a:r>
            <a:r>
              <a:rPr lang="en-US" spc="-140" dirty="0"/>
              <a:t>Characteristics:</a:t>
            </a:r>
            <a:r>
              <a:rPr lang="en-US" spc="145" dirty="0"/>
              <a:t> </a:t>
            </a:r>
            <a:r>
              <a:rPr lang="en-US" spc="-155" dirty="0"/>
              <a:t>Gender</a:t>
            </a:r>
            <a:r>
              <a:rPr lang="en-US" spc="35" dirty="0"/>
              <a:t> </a:t>
            </a:r>
            <a:r>
              <a:rPr lang="en-US" spc="-114" dirty="0"/>
              <a:t>Balance</a:t>
            </a:r>
            <a:endParaRPr lang="en-US" dirty="0"/>
          </a:p>
        </p:txBody>
      </p:sp>
      <p:pic>
        <p:nvPicPr>
          <p:cNvPr id="6" name="object 3">
            <a:extLst>
              <a:ext uri="{FF2B5EF4-FFF2-40B4-BE49-F238E27FC236}">
                <a16:creationId xmlns:a16="http://schemas.microsoft.com/office/drawing/2014/main" id="{E1ED253A-781B-5C08-63F1-680E6A5B8D4E}"/>
              </a:ext>
            </a:extLst>
          </p:cNvPr>
          <p:cNvPicPr>
            <a:picLocks noGrp="1"/>
          </p:cNvPicPr>
          <p:nvPr>
            <p:ph idx="1"/>
          </p:nvPr>
        </p:nvPicPr>
        <p:blipFill>
          <a:blip r:embed="rId2" cstate="print"/>
          <a:stretch>
            <a:fillRect/>
          </a:stretch>
        </p:blipFill>
        <p:spPr>
          <a:xfrm>
            <a:off x="466379" y="1561381"/>
            <a:ext cx="6728051" cy="4446289"/>
          </a:xfrm>
          <a:prstGeom prst="rect">
            <a:avLst/>
          </a:prstGeom>
        </p:spPr>
      </p:pic>
      <p:sp>
        <p:nvSpPr>
          <p:cNvPr id="7" name="Content Placeholder 1">
            <a:extLst>
              <a:ext uri="{FF2B5EF4-FFF2-40B4-BE49-F238E27FC236}">
                <a16:creationId xmlns:a16="http://schemas.microsoft.com/office/drawing/2014/main" id="{F011DBA4-F492-4FE1-2CCF-4E0F5B4B111C}"/>
              </a:ext>
            </a:extLst>
          </p:cNvPr>
          <p:cNvSpPr txBox="1">
            <a:spLocks/>
          </p:cNvSpPr>
          <p:nvPr/>
        </p:nvSpPr>
        <p:spPr>
          <a:xfrm>
            <a:off x="7530860" y="1816236"/>
            <a:ext cx="4086340" cy="173784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4629" marR="69215" indent="-177165">
              <a:lnSpc>
                <a:spcPct val="160000"/>
              </a:lnSpc>
              <a:spcBef>
                <a:spcPts val="55"/>
              </a:spcBef>
              <a:buClr>
                <a:srgbClr val="1D8CB0"/>
              </a:buClr>
              <a:buFont typeface="Lucida Sans Unicode"/>
              <a:buChar char="►"/>
              <a:tabLst>
                <a:tab pos="214629" algn="l"/>
              </a:tabLst>
            </a:pPr>
            <a:r>
              <a:rPr lang="en-US" sz="1800" dirty="0">
                <a:solidFill>
                  <a:schemeClr val="bg2">
                    <a:lumMod val="10000"/>
                  </a:schemeClr>
                </a:solidFill>
              </a:rPr>
              <a:t>Gender distribution compared across groups at baseline.</a:t>
            </a:r>
          </a:p>
          <a:p>
            <a:pPr marL="214629" marR="30480" indent="-177165">
              <a:lnSpc>
                <a:spcPct val="160000"/>
              </a:lnSpc>
              <a:spcBef>
                <a:spcPts val="300"/>
              </a:spcBef>
              <a:buClr>
                <a:srgbClr val="1D8CB0"/>
              </a:buClr>
              <a:buFont typeface="Lucida Sans Unicode"/>
              <a:buChar char="►"/>
              <a:tabLst>
                <a:tab pos="214629" algn="l"/>
              </a:tabLst>
            </a:pPr>
            <a:r>
              <a:rPr lang="en-US" sz="1800" dirty="0">
                <a:solidFill>
                  <a:schemeClr val="bg2">
                    <a:lumMod val="10000"/>
                  </a:schemeClr>
                </a:solidFill>
              </a:rPr>
              <a:t>Test: Pearson’s </a:t>
            </a:r>
            <a:r>
              <a:rPr lang="el-GR" sz="1800" dirty="0">
                <a:solidFill>
                  <a:schemeClr val="bg2">
                    <a:lumMod val="10000"/>
                  </a:schemeClr>
                </a:solidFill>
              </a:rPr>
              <a:t>χ2(2) = 0.74, </a:t>
            </a:r>
            <a:r>
              <a:rPr lang="en-US" sz="1800" dirty="0">
                <a:solidFill>
                  <a:schemeClr val="bg2">
                    <a:lumMod val="10000"/>
                  </a:schemeClr>
                </a:solidFill>
              </a:rPr>
              <a:t>p = 0.946.</a:t>
            </a:r>
          </a:p>
          <a:p>
            <a:pPr marL="214629" marR="354965" indent="-177165">
              <a:lnSpc>
                <a:spcPct val="160000"/>
              </a:lnSpc>
              <a:spcBef>
                <a:spcPts val="300"/>
              </a:spcBef>
              <a:buClr>
                <a:srgbClr val="1D8CB0"/>
              </a:buClr>
              <a:buFont typeface="Lucida Sans Unicode"/>
              <a:buChar char="►"/>
              <a:tabLst>
                <a:tab pos="214629" algn="l"/>
              </a:tabLst>
            </a:pPr>
            <a:r>
              <a:rPr lang="en-US" sz="1800" dirty="0">
                <a:solidFill>
                  <a:schemeClr val="bg2">
                    <a:lumMod val="10000"/>
                  </a:schemeClr>
                </a:solidFill>
              </a:rPr>
              <a:t>Conclusion: Groups well-balanced on gender</a:t>
            </a:r>
            <a:r>
              <a:rPr lang="en-US" sz="1600" spc="-60" dirty="0">
                <a:latin typeface="Tahoma"/>
                <a:cs typeface="Tahoma"/>
              </a:rPr>
              <a:t>.</a:t>
            </a:r>
            <a:endParaRPr lang="en-US" sz="1600" dirty="0">
              <a:latin typeface="Tahoma"/>
              <a:cs typeface="Tahoma"/>
            </a:endParaRPr>
          </a:p>
        </p:txBody>
      </p:sp>
    </p:spTree>
    <p:extLst>
      <p:ext uri="{BB962C8B-B14F-4D97-AF65-F5344CB8AC3E}">
        <p14:creationId xmlns:p14="http://schemas.microsoft.com/office/powerpoint/2010/main" val="423465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426CF-71C4-BF84-4B08-AB1B8C02902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878E29F-6B16-0B6C-9C49-464183B21F54}"/>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A1B3CDA7-6F78-7F5D-876F-29E8CADEC26A}"/>
              </a:ext>
            </a:extLst>
          </p:cNvPr>
          <p:cNvSpPr>
            <a:spLocks noGrp="1"/>
          </p:cNvSpPr>
          <p:nvPr>
            <p:ph type="sldNum" sz="quarter" idx="12"/>
          </p:nvPr>
        </p:nvSpPr>
        <p:spPr/>
        <p:txBody>
          <a:bodyPr/>
          <a:lstStyle/>
          <a:p>
            <a:fld id="{0A297500-7527-634B-90F4-69D0994C32B4}" type="slidenum">
              <a:rPr lang="nl-NL" smtClean="0"/>
              <a:t>18</a:t>
            </a:fld>
            <a:endParaRPr lang="nl-NL"/>
          </a:p>
        </p:txBody>
      </p:sp>
      <p:sp>
        <p:nvSpPr>
          <p:cNvPr id="5" name="Title 4">
            <a:extLst>
              <a:ext uri="{FF2B5EF4-FFF2-40B4-BE49-F238E27FC236}">
                <a16:creationId xmlns:a16="http://schemas.microsoft.com/office/drawing/2014/main" id="{AC7ED794-5887-7F19-80D2-378C77658B8A}"/>
              </a:ext>
            </a:extLst>
          </p:cNvPr>
          <p:cNvSpPr>
            <a:spLocks noGrp="1"/>
          </p:cNvSpPr>
          <p:nvPr>
            <p:ph type="title"/>
          </p:nvPr>
        </p:nvSpPr>
        <p:spPr/>
        <p:txBody>
          <a:bodyPr>
            <a:normAutofit fontScale="90000"/>
          </a:bodyPr>
          <a:lstStyle/>
          <a:p>
            <a:r>
              <a:rPr lang="en-US" spc="-155" dirty="0"/>
              <a:t>Baseline Characteristics: Learning Style (</a:t>
            </a:r>
            <a:r>
              <a:rPr lang="en-US" spc="-155" dirty="0" err="1"/>
              <a:t>Murford</a:t>
            </a:r>
            <a:r>
              <a:rPr lang="en-US" spc="-155" dirty="0"/>
              <a:t>) Balance</a:t>
            </a:r>
            <a:endParaRPr lang="en-US" dirty="0"/>
          </a:p>
        </p:txBody>
      </p:sp>
      <p:sp>
        <p:nvSpPr>
          <p:cNvPr id="7" name="Content Placeholder 1">
            <a:extLst>
              <a:ext uri="{FF2B5EF4-FFF2-40B4-BE49-F238E27FC236}">
                <a16:creationId xmlns:a16="http://schemas.microsoft.com/office/drawing/2014/main" id="{BB301017-E499-AC79-5800-8BDCFE82B6C7}"/>
              </a:ext>
            </a:extLst>
          </p:cNvPr>
          <p:cNvSpPr txBox="1">
            <a:spLocks/>
          </p:cNvSpPr>
          <p:nvPr/>
        </p:nvSpPr>
        <p:spPr>
          <a:xfrm>
            <a:off x="6498568" y="1756528"/>
            <a:ext cx="4578974" cy="173784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14629" marR="69215" indent="-177165">
              <a:lnSpc>
                <a:spcPct val="160000"/>
              </a:lnSpc>
              <a:spcBef>
                <a:spcPts val="55"/>
              </a:spcBef>
              <a:buClr>
                <a:srgbClr val="1D8CB0"/>
              </a:buClr>
              <a:buFont typeface="Lucida Sans Unicode"/>
              <a:buChar char="►"/>
              <a:tabLst>
                <a:tab pos="214629" algn="l"/>
              </a:tabLst>
            </a:pPr>
            <a:r>
              <a:rPr lang="en-US" sz="1600" dirty="0">
                <a:solidFill>
                  <a:schemeClr val="bg2">
                    <a:lumMod val="10000"/>
                  </a:schemeClr>
                </a:solidFill>
              </a:rPr>
              <a:t>Learning Style distribution compared across groups at baseline.</a:t>
            </a:r>
          </a:p>
          <a:p>
            <a:pPr marL="214629" marR="69215" indent="-177165">
              <a:lnSpc>
                <a:spcPct val="160000"/>
              </a:lnSpc>
              <a:spcBef>
                <a:spcPts val="55"/>
              </a:spcBef>
              <a:buClr>
                <a:srgbClr val="1D8CB0"/>
              </a:buClr>
              <a:buFont typeface="Lucida Sans Unicode"/>
              <a:buChar char="►"/>
              <a:tabLst>
                <a:tab pos="214629" algn="l"/>
              </a:tabLst>
            </a:pPr>
            <a:r>
              <a:rPr lang="en-US" sz="1600" dirty="0">
                <a:solidFill>
                  <a:schemeClr val="bg2">
                    <a:lumMod val="10000"/>
                  </a:schemeClr>
                </a:solidFill>
              </a:rPr>
              <a:t>Test: Pearson’s </a:t>
            </a:r>
            <a:r>
              <a:rPr lang="el-GR" sz="1600" dirty="0">
                <a:solidFill>
                  <a:schemeClr val="bg2">
                    <a:lumMod val="10000"/>
                  </a:schemeClr>
                </a:solidFill>
              </a:rPr>
              <a:t>χ2(6) = 5.36, </a:t>
            </a:r>
            <a:r>
              <a:rPr lang="en-US" sz="1600" dirty="0">
                <a:solidFill>
                  <a:schemeClr val="bg2">
                    <a:lumMod val="10000"/>
                  </a:schemeClr>
                </a:solidFill>
              </a:rPr>
              <a:t>p = 0.49</a:t>
            </a:r>
          </a:p>
        </p:txBody>
      </p:sp>
      <p:pic>
        <p:nvPicPr>
          <p:cNvPr id="10" name="object 2">
            <a:extLst>
              <a:ext uri="{FF2B5EF4-FFF2-40B4-BE49-F238E27FC236}">
                <a16:creationId xmlns:a16="http://schemas.microsoft.com/office/drawing/2014/main" id="{59A7E024-1BFF-DADA-3732-AFBF5C87D60C}"/>
              </a:ext>
            </a:extLst>
          </p:cNvPr>
          <p:cNvPicPr>
            <a:picLocks noGrp="1"/>
          </p:cNvPicPr>
          <p:nvPr>
            <p:ph idx="1"/>
          </p:nvPr>
        </p:nvPicPr>
        <p:blipFill>
          <a:blip r:embed="rId2" cstate="print"/>
          <a:stretch>
            <a:fillRect/>
          </a:stretch>
        </p:blipFill>
        <p:spPr>
          <a:xfrm>
            <a:off x="1224000" y="1196974"/>
            <a:ext cx="4469434" cy="4737999"/>
          </a:xfrm>
          <a:prstGeom prst="rect">
            <a:avLst/>
          </a:prstGeom>
        </p:spPr>
      </p:pic>
      <p:sp>
        <p:nvSpPr>
          <p:cNvPr id="11" name="Content Placeholder 1">
            <a:extLst>
              <a:ext uri="{FF2B5EF4-FFF2-40B4-BE49-F238E27FC236}">
                <a16:creationId xmlns:a16="http://schemas.microsoft.com/office/drawing/2014/main" id="{3EDDC999-9797-3E6D-F680-674389742F69}"/>
              </a:ext>
            </a:extLst>
          </p:cNvPr>
          <p:cNvSpPr txBox="1">
            <a:spLocks/>
          </p:cNvSpPr>
          <p:nvPr/>
        </p:nvSpPr>
        <p:spPr>
          <a:xfrm>
            <a:off x="6498568" y="3172719"/>
            <a:ext cx="4578974" cy="2173857"/>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7464" marR="69215" indent="0">
              <a:lnSpc>
                <a:spcPct val="170000"/>
              </a:lnSpc>
              <a:spcBef>
                <a:spcPts val="55"/>
              </a:spcBef>
              <a:buClr>
                <a:srgbClr val="1D8CB0"/>
              </a:buClr>
              <a:buNone/>
              <a:tabLst>
                <a:tab pos="214629" algn="l"/>
              </a:tabLst>
            </a:pPr>
            <a:r>
              <a:rPr lang="en-US" sz="2900" dirty="0">
                <a:solidFill>
                  <a:schemeClr val="bg2">
                    <a:lumMod val="10000"/>
                  </a:schemeClr>
                </a:solidFill>
              </a:rPr>
              <a:t>Honey and Mumford Learning Style:</a:t>
            </a:r>
          </a:p>
          <a:p>
            <a:pPr marL="671829" marR="69215" lvl="1" indent="-177165">
              <a:lnSpc>
                <a:spcPct val="170000"/>
              </a:lnSpc>
              <a:spcBef>
                <a:spcPts val="55"/>
              </a:spcBef>
              <a:buClr>
                <a:srgbClr val="1D8CB0"/>
              </a:buClr>
              <a:buFont typeface="Lucida Sans Unicode"/>
              <a:buChar char="►"/>
              <a:tabLst>
                <a:tab pos="214629" algn="l"/>
              </a:tabLst>
            </a:pPr>
            <a:r>
              <a:rPr lang="en-US" sz="1800" dirty="0">
                <a:solidFill>
                  <a:schemeClr val="bg2">
                    <a:lumMod val="10000"/>
                  </a:schemeClr>
                </a:solidFill>
              </a:rPr>
              <a:t>Activist: Learns best by doing and experiencing.</a:t>
            </a:r>
          </a:p>
          <a:p>
            <a:pPr marL="671829" marR="69215" lvl="1" indent="-177165">
              <a:lnSpc>
                <a:spcPct val="170000"/>
              </a:lnSpc>
              <a:spcBef>
                <a:spcPts val="55"/>
              </a:spcBef>
              <a:buClr>
                <a:srgbClr val="1D8CB0"/>
              </a:buClr>
              <a:buFont typeface="Lucida Sans Unicode"/>
              <a:buChar char="►"/>
              <a:tabLst>
                <a:tab pos="214629" algn="l"/>
              </a:tabLst>
            </a:pPr>
            <a:r>
              <a:rPr lang="en-US" sz="1800" dirty="0">
                <a:solidFill>
                  <a:schemeClr val="bg2">
                    <a:lumMod val="10000"/>
                  </a:schemeClr>
                </a:solidFill>
              </a:rPr>
              <a:t>Reflector: Learns best by observing and thinking things through.</a:t>
            </a:r>
          </a:p>
          <a:p>
            <a:pPr marL="671829" marR="69215" lvl="1" indent="-177165">
              <a:lnSpc>
                <a:spcPct val="170000"/>
              </a:lnSpc>
              <a:spcBef>
                <a:spcPts val="55"/>
              </a:spcBef>
              <a:buClr>
                <a:srgbClr val="1D8CB0"/>
              </a:buClr>
              <a:buFont typeface="Lucida Sans Unicode"/>
              <a:buChar char="►"/>
              <a:tabLst>
                <a:tab pos="214629" algn="l"/>
              </a:tabLst>
            </a:pPr>
            <a:r>
              <a:rPr lang="en-US" sz="1800" dirty="0">
                <a:solidFill>
                  <a:schemeClr val="bg2">
                    <a:lumMod val="10000"/>
                  </a:schemeClr>
                </a:solidFill>
              </a:rPr>
              <a:t>Theorist: Learns best by understanding concepts, and the logic behind things.</a:t>
            </a:r>
          </a:p>
          <a:p>
            <a:pPr marL="671829" marR="69215" lvl="1" indent="-177165">
              <a:lnSpc>
                <a:spcPct val="170000"/>
              </a:lnSpc>
              <a:spcBef>
                <a:spcPts val="55"/>
              </a:spcBef>
              <a:buClr>
                <a:srgbClr val="1D8CB0"/>
              </a:buClr>
              <a:buFont typeface="Lucida Sans Unicode"/>
              <a:buChar char="►"/>
              <a:tabLst>
                <a:tab pos="214629" algn="l"/>
              </a:tabLst>
            </a:pPr>
            <a:r>
              <a:rPr lang="en-US" sz="1800" dirty="0">
                <a:solidFill>
                  <a:schemeClr val="bg2">
                    <a:lumMod val="10000"/>
                  </a:schemeClr>
                </a:solidFill>
              </a:rPr>
              <a:t>Pragmatist: Learns best when they see a practical application</a:t>
            </a:r>
          </a:p>
        </p:txBody>
      </p:sp>
    </p:spTree>
    <p:extLst>
      <p:ext uri="{BB962C8B-B14F-4D97-AF65-F5344CB8AC3E}">
        <p14:creationId xmlns:p14="http://schemas.microsoft.com/office/powerpoint/2010/main" val="501259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74C3-7853-2175-2520-F90AFEE8271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B1034C-FE45-732E-99BB-6BC47435B0CD}"/>
              </a:ext>
            </a:extLst>
          </p:cNvPr>
          <p:cNvSpPr>
            <a:spLocks noGrp="1"/>
          </p:cNvSpPr>
          <p:nvPr>
            <p:ph type="sldNum" sz="quarter" idx="12"/>
          </p:nvPr>
        </p:nvSpPr>
        <p:spPr/>
        <p:txBody>
          <a:bodyPr/>
          <a:lstStyle/>
          <a:p>
            <a:fld id="{0A297500-7527-634B-90F4-69D0994C32B4}" type="slidenum">
              <a:rPr lang="nl-NL" smtClean="0"/>
              <a:t>19</a:t>
            </a:fld>
            <a:endParaRPr lang="nl-NL"/>
          </a:p>
        </p:txBody>
      </p:sp>
      <p:sp>
        <p:nvSpPr>
          <p:cNvPr id="5" name="Title 4">
            <a:extLst>
              <a:ext uri="{FF2B5EF4-FFF2-40B4-BE49-F238E27FC236}">
                <a16:creationId xmlns:a16="http://schemas.microsoft.com/office/drawing/2014/main" id="{54CBBABA-D9A7-6C91-6939-4EC0AC167D74}"/>
              </a:ext>
            </a:extLst>
          </p:cNvPr>
          <p:cNvSpPr>
            <a:spLocks noGrp="1"/>
          </p:cNvSpPr>
          <p:nvPr>
            <p:ph type="title"/>
          </p:nvPr>
        </p:nvSpPr>
        <p:spPr/>
        <p:txBody>
          <a:bodyPr/>
          <a:lstStyle/>
          <a:p>
            <a:r>
              <a:rPr lang="en-US" spc="-155" dirty="0"/>
              <a:t>Baseline Balance: Categorical Variables</a:t>
            </a:r>
            <a:endParaRPr lang="en-US" dirty="0"/>
          </a:p>
        </p:txBody>
      </p:sp>
      <p:pic>
        <p:nvPicPr>
          <p:cNvPr id="8" name="Content Placeholder 7">
            <a:extLst>
              <a:ext uri="{FF2B5EF4-FFF2-40B4-BE49-F238E27FC236}">
                <a16:creationId xmlns:a16="http://schemas.microsoft.com/office/drawing/2014/main" id="{6A89BBBA-ED9F-F032-519D-DF76FA8CCD2D}"/>
              </a:ext>
            </a:extLst>
          </p:cNvPr>
          <p:cNvPicPr>
            <a:picLocks noGrp="1" noChangeAspect="1"/>
          </p:cNvPicPr>
          <p:nvPr>
            <p:ph idx="1"/>
          </p:nvPr>
        </p:nvPicPr>
        <p:blipFill>
          <a:blip r:embed="rId3"/>
          <a:stretch>
            <a:fillRect/>
          </a:stretch>
        </p:blipFill>
        <p:spPr>
          <a:xfrm>
            <a:off x="659390" y="1196975"/>
            <a:ext cx="10873219" cy="4464050"/>
          </a:xfrm>
          <a:prstGeom prst="rect">
            <a:avLst/>
          </a:prstGeom>
        </p:spPr>
      </p:pic>
    </p:spTree>
    <p:extLst>
      <p:ext uri="{BB962C8B-B14F-4D97-AF65-F5344CB8AC3E}">
        <p14:creationId xmlns:p14="http://schemas.microsoft.com/office/powerpoint/2010/main" val="808540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DFD7A5-00F7-0827-102A-54619D066186}"/>
              </a:ext>
            </a:extLst>
          </p:cNvPr>
          <p:cNvSpPr>
            <a:spLocks noGrp="1"/>
          </p:cNvSpPr>
          <p:nvPr>
            <p:ph idx="1"/>
          </p:nvPr>
        </p:nvSpPr>
        <p:spPr/>
        <p:txBody>
          <a:bodyPr>
            <a:normAutofit fontScale="92500"/>
          </a:bodyPr>
          <a:lstStyle/>
          <a:p>
            <a:pPr marL="421200" indent="-457200">
              <a:lnSpc>
                <a:spcPct val="170000"/>
              </a:lnSpc>
              <a:spcBef>
                <a:spcPts val="600"/>
              </a:spcBef>
              <a:buFont typeface="+mj-lt"/>
              <a:buAutoNum type="arabicPeriod"/>
            </a:pPr>
            <a:r>
              <a:rPr lang="en-US" dirty="0">
                <a:solidFill>
                  <a:schemeClr val="accent1"/>
                </a:solidFill>
              </a:rPr>
              <a:t>Brief overview</a:t>
            </a:r>
          </a:p>
          <a:p>
            <a:pPr marL="421200" indent="-457200">
              <a:lnSpc>
                <a:spcPct val="170000"/>
              </a:lnSpc>
              <a:spcBef>
                <a:spcPts val="600"/>
              </a:spcBef>
              <a:buFont typeface="+mj-lt"/>
              <a:buAutoNum type="arabicPeriod"/>
            </a:pPr>
            <a:r>
              <a:rPr lang="en-US" dirty="0">
                <a:solidFill>
                  <a:schemeClr val="accent1"/>
                </a:solidFill>
              </a:rPr>
              <a:t>Context, Literature Review and Contribution</a:t>
            </a:r>
          </a:p>
          <a:p>
            <a:pPr marL="421200" indent="-457200">
              <a:lnSpc>
                <a:spcPct val="170000"/>
              </a:lnSpc>
              <a:spcBef>
                <a:spcPts val="600"/>
              </a:spcBef>
              <a:buFont typeface="+mj-lt"/>
              <a:buAutoNum type="arabicPeriod"/>
            </a:pPr>
            <a:r>
              <a:rPr lang="en-US" dirty="0">
                <a:solidFill>
                  <a:schemeClr val="accent1"/>
                </a:solidFill>
              </a:rPr>
              <a:t>Methodology</a:t>
            </a:r>
          </a:p>
          <a:p>
            <a:pPr marL="421200" indent="-457200">
              <a:lnSpc>
                <a:spcPct val="170000"/>
              </a:lnSpc>
              <a:spcBef>
                <a:spcPts val="600"/>
              </a:spcBef>
              <a:buFont typeface="+mj-lt"/>
              <a:buAutoNum type="arabicPeriod"/>
            </a:pPr>
            <a:r>
              <a:rPr lang="en-US" dirty="0">
                <a:solidFill>
                  <a:schemeClr val="accent1"/>
                </a:solidFill>
              </a:rPr>
              <a:t>Data</a:t>
            </a:r>
          </a:p>
          <a:p>
            <a:pPr marL="421200" indent="-457200">
              <a:lnSpc>
                <a:spcPct val="170000"/>
              </a:lnSpc>
              <a:spcBef>
                <a:spcPts val="600"/>
              </a:spcBef>
              <a:buFont typeface="+mj-lt"/>
              <a:buAutoNum type="arabicPeriod"/>
            </a:pPr>
            <a:r>
              <a:rPr lang="en-US" dirty="0">
                <a:solidFill>
                  <a:schemeClr val="accent1"/>
                </a:solidFill>
              </a:rPr>
              <a:t>Results</a:t>
            </a:r>
          </a:p>
          <a:p>
            <a:pPr marL="421200" indent="-457200">
              <a:lnSpc>
                <a:spcPct val="170000"/>
              </a:lnSpc>
              <a:spcBef>
                <a:spcPts val="600"/>
              </a:spcBef>
              <a:buFont typeface="+mj-lt"/>
              <a:buAutoNum type="arabicPeriod"/>
            </a:pPr>
            <a:r>
              <a:rPr lang="en-US" dirty="0">
                <a:solidFill>
                  <a:schemeClr val="accent1"/>
                </a:solidFill>
              </a:rPr>
              <a:t>Robustness Check and Attrition Selection</a:t>
            </a:r>
          </a:p>
          <a:p>
            <a:pPr marL="421200" indent="-457200">
              <a:lnSpc>
                <a:spcPct val="170000"/>
              </a:lnSpc>
              <a:spcBef>
                <a:spcPts val="600"/>
              </a:spcBef>
              <a:buFont typeface="+mj-lt"/>
              <a:buAutoNum type="arabicPeriod"/>
            </a:pPr>
            <a:r>
              <a:rPr lang="en-US" dirty="0">
                <a:solidFill>
                  <a:schemeClr val="accent1"/>
                </a:solidFill>
              </a:rPr>
              <a:t>Conclusions</a:t>
            </a:r>
          </a:p>
        </p:txBody>
      </p:sp>
      <p:sp>
        <p:nvSpPr>
          <p:cNvPr id="4" name="Slide Number Placeholder 3">
            <a:extLst>
              <a:ext uri="{FF2B5EF4-FFF2-40B4-BE49-F238E27FC236}">
                <a16:creationId xmlns:a16="http://schemas.microsoft.com/office/drawing/2014/main" id="{08E39BED-EE3F-4DA2-3EC0-39C8533F4894}"/>
              </a:ext>
            </a:extLst>
          </p:cNvPr>
          <p:cNvSpPr>
            <a:spLocks noGrp="1"/>
          </p:cNvSpPr>
          <p:nvPr>
            <p:ph type="sldNum" sz="quarter" idx="12"/>
          </p:nvPr>
        </p:nvSpPr>
        <p:spPr/>
        <p:txBody>
          <a:bodyPr/>
          <a:lstStyle/>
          <a:p>
            <a:fld id="{0A297500-7527-634B-90F4-69D0994C32B4}" type="slidenum">
              <a:rPr lang="nl-NL" smtClean="0"/>
              <a:t>2</a:t>
            </a:fld>
            <a:endParaRPr lang="nl-NL"/>
          </a:p>
        </p:txBody>
      </p:sp>
      <p:sp>
        <p:nvSpPr>
          <p:cNvPr id="5" name="Title 4">
            <a:extLst>
              <a:ext uri="{FF2B5EF4-FFF2-40B4-BE49-F238E27FC236}">
                <a16:creationId xmlns:a16="http://schemas.microsoft.com/office/drawing/2014/main" id="{0F3AC72C-6E18-15E4-A2D8-78F9A6066CEF}"/>
              </a:ext>
            </a:extLst>
          </p:cNvPr>
          <p:cNvSpPr>
            <a:spLocks noGrp="1"/>
          </p:cNvSpPr>
          <p:nvPr>
            <p:ph type="title"/>
          </p:nvPr>
        </p:nvSpPr>
        <p:spPr/>
        <p:txBody>
          <a:bodyPr>
            <a:normAutofit/>
          </a:bodyPr>
          <a:lstStyle/>
          <a:p>
            <a:r>
              <a:rPr lang="en-US" dirty="0"/>
              <a:t>Outline</a:t>
            </a:r>
          </a:p>
        </p:txBody>
      </p:sp>
    </p:spTree>
    <p:extLst>
      <p:ext uri="{BB962C8B-B14F-4D97-AF65-F5344CB8AC3E}">
        <p14:creationId xmlns:p14="http://schemas.microsoft.com/office/powerpoint/2010/main" val="1673319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E6646-7F8A-90C8-3615-32E4FB0F2D7D}"/>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2E6EEA68-6FB6-6C6F-ED4C-67E8D5CC34A5}"/>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2FD62891-E391-A311-8E19-22E3E81B9658}"/>
              </a:ext>
            </a:extLst>
          </p:cNvPr>
          <p:cNvSpPr>
            <a:spLocks noGrp="1"/>
          </p:cNvSpPr>
          <p:nvPr>
            <p:ph type="sldNum" sz="quarter" idx="12"/>
          </p:nvPr>
        </p:nvSpPr>
        <p:spPr/>
        <p:txBody>
          <a:bodyPr/>
          <a:lstStyle/>
          <a:p>
            <a:fld id="{0A297500-7527-634B-90F4-69D0994C32B4}" type="slidenum">
              <a:rPr lang="nl-NL" smtClean="0"/>
              <a:t>20</a:t>
            </a:fld>
            <a:endParaRPr lang="nl-NL"/>
          </a:p>
        </p:txBody>
      </p:sp>
      <p:sp>
        <p:nvSpPr>
          <p:cNvPr id="6" name="Content Placeholder 1">
            <a:extLst>
              <a:ext uri="{FF2B5EF4-FFF2-40B4-BE49-F238E27FC236}">
                <a16:creationId xmlns:a16="http://schemas.microsoft.com/office/drawing/2014/main" id="{3345C377-850C-DA72-4645-79FEA99FABA2}"/>
              </a:ext>
            </a:extLst>
          </p:cNvPr>
          <p:cNvSpPr>
            <a:spLocks noGrp="1"/>
          </p:cNvSpPr>
          <p:nvPr>
            <p:ph idx="1"/>
          </p:nvPr>
        </p:nvSpPr>
        <p:spPr>
          <a:xfrm>
            <a:off x="576000" y="1656000"/>
            <a:ext cx="11041200" cy="4464000"/>
          </a:xfrm>
        </p:spPr>
        <p:txBody>
          <a:bodyPr/>
          <a:lstStyle/>
          <a:p>
            <a:endParaRPr lang="en-US"/>
          </a:p>
        </p:txBody>
      </p:sp>
      <p:sp>
        <p:nvSpPr>
          <p:cNvPr id="7" name="Footer Placeholder 2">
            <a:extLst>
              <a:ext uri="{FF2B5EF4-FFF2-40B4-BE49-F238E27FC236}">
                <a16:creationId xmlns:a16="http://schemas.microsoft.com/office/drawing/2014/main" id="{6B64DEE5-703C-8036-AF3D-0B531C6AA83F}"/>
              </a:ext>
            </a:extLst>
          </p:cNvPr>
          <p:cNvSpPr txBox="1">
            <a:spLocks/>
          </p:cNvSpPr>
          <p:nvPr/>
        </p:nvSpPr>
        <p:spPr>
          <a:xfrm>
            <a:off x="6033600" y="6210000"/>
            <a:ext cx="4993200" cy="648000"/>
          </a:xfrm>
          <a:prstGeom prst="rect">
            <a:avLst/>
          </a:prstGeom>
        </p:spPr>
        <p:txBody>
          <a:bodyPr vert="horz" lIns="0" tIns="0" rIns="180000" bIns="0" rtlCol="0" anchor="ctr"/>
          <a:lstStyle>
            <a:defPPr>
              <a:defRPr lang="nl-NL"/>
            </a:defPPr>
            <a:lvl1pPr marL="0" algn="r"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Faculty, department, unit ...</a:t>
            </a:r>
          </a:p>
        </p:txBody>
      </p:sp>
      <p:sp>
        <p:nvSpPr>
          <p:cNvPr id="8" name="Slide Number Placeholder 3">
            <a:extLst>
              <a:ext uri="{FF2B5EF4-FFF2-40B4-BE49-F238E27FC236}">
                <a16:creationId xmlns:a16="http://schemas.microsoft.com/office/drawing/2014/main" id="{49E626D9-6829-BC53-09DE-490791A8AD81}"/>
              </a:ext>
            </a:extLst>
          </p:cNvPr>
          <p:cNvSpPr txBox="1">
            <a:spLocks/>
          </p:cNvSpPr>
          <p:nvPr/>
        </p:nvSpPr>
        <p:spPr>
          <a:xfrm>
            <a:off x="576000" y="6210000"/>
            <a:ext cx="648000"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297500-7527-634B-90F4-69D0994C32B4}" type="slidenum">
              <a:rPr lang="nl-NL" smtClean="0"/>
              <a:pPr/>
              <a:t>20</a:t>
            </a:fld>
            <a:endParaRPr lang="nl-NL"/>
          </a:p>
        </p:txBody>
      </p:sp>
      <p:sp>
        <p:nvSpPr>
          <p:cNvPr id="9" name="Title 4">
            <a:extLst>
              <a:ext uri="{FF2B5EF4-FFF2-40B4-BE49-F238E27FC236}">
                <a16:creationId xmlns:a16="http://schemas.microsoft.com/office/drawing/2014/main" id="{193802E1-ABF2-6CC9-9DB7-EE7E3091BF6F}"/>
              </a:ext>
            </a:extLst>
          </p:cNvPr>
          <p:cNvSpPr>
            <a:spLocks noGrp="1"/>
          </p:cNvSpPr>
          <p:nvPr>
            <p:ph type="title"/>
          </p:nvPr>
        </p:nvSpPr>
        <p:spPr>
          <a:xfrm>
            <a:off x="576000" y="207036"/>
            <a:ext cx="11041200" cy="1152000"/>
          </a:xfrm>
        </p:spPr>
        <p:txBody>
          <a:bodyPr/>
          <a:lstStyle/>
          <a:p>
            <a:endParaRPr lang="en-US"/>
          </a:p>
        </p:txBody>
      </p:sp>
      <p:sp>
        <p:nvSpPr>
          <p:cNvPr id="10" name="Footer Placeholder 2">
            <a:extLst>
              <a:ext uri="{FF2B5EF4-FFF2-40B4-BE49-F238E27FC236}">
                <a16:creationId xmlns:a16="http://schemas.microsoft.com/office/drawing/2014/main" id="{EA4620F7-38EF-B843-5AF7-3CA3E133FFE1}"/>
              </a:ext>
            </a:extLst>
          </p:cNvPr>
          <p:cNvSpPr txBox="1">
            <a:spLocks/>
          </p:cNvSpPr>
          <p:nvPr/>
        </p:nvSpPr>
        <p:spPr>
          <a:xfrm>
            <a:off x="6033600" y="6210000"/>
            <a:ext cx="4993200" cy="648000"/>
          </a:xfrm>
          <a:prstGeom prst="rect">
            <a:avLst/>
          </a:prstGeom>
        </p:spPr>
        <p:txBody>
          <a:bodyPr vert="horz" lIns="0" tIns="0" rIns="180000" bIns="0" rtlCol="0" anchor="ctr"/>
          <a:lstStyle>
            <a:defPPr>
              <a:defRPr lang="nl-NL"/>
            </a:defPPr>
            <a:lvl1pPr marL="0" algn="r"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Faculty, department, unit ...</a:t>
            </a:r>
          </a:p>
        </p:txBody>
      </p:sp>
      <p:sp>
        <p:nvSpPr>
          <p:cNvPr id="11" name="Slide Number Placeholder 3">
            <a:extLst>
              <a:ext uri="{FF2B5EF4-FFF2-40B4-BE49-F238E27FC236}">
                <a16:creationId xmlns:a16="http://schemas.microsoft.com/office/drawing/2014/main" id="{D94A7A96-843D-506D-3855-54FF95ED51F4}"/>
              </a:ext>
            </a:extLst>
          </p:cNvPr>
          <p:cNvSpPr txBox="1">
            <a:spLocks/>
          </p:cNvSpPr>
          <p:nvPr/>
        </p:nvSpPr>
        <p:spPr>
          <a:xfrm>
            <a:off x="576000" y="6210000"/>
            <a:ext cx="648000"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297500-7527-634B-90F4-69D0994C32B4}" type="slidenum">
              <a:rPr lang="nl-NL" smtClean="0"/>
              <a:pPr/>
              <a:t>20</a:t>
            </a:fld>
            <a:endParaRPr lang="nl-NL"/>
          </a:p>
        </p:txBody>
      </p:sp>
      <p:sp>
        <p:nvSpPr>
          <p:cNvPr id="12" name="Rectangle 11">
            <a:extLst>
              <a:ext uri="{FF2B5EF4-FFF2-40B4-BE49-F238E27FC236}">
                <a16:creationId xmlns:a16="http://schemas.microsoft.com/office/drawing/2014/main" id="{6959E817-3233-008E-DD02-DF36A3119437}"/>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5A248603-28B6-C37F-B1E4-1733D47231F1}"/>
              </a:ext>
            </a:extLst>
          </p:cNvPr>
          <p:cNvSpPr txBox="1"/>
          <p:nvPr/>
        </p:nvSpPr>
        <p:spPr>
          <a:xfrm>
            <a:off x="8211240" y="0"/>
            <a:ext cx="3980760" cy="6863417"/>
          </a:xfrm>
          <a:prstGeom prst="rect">
            <a:avLst/>
          </a:prstGeom>
          <a:noFill/>
        </p:spPr>
        <p:txBody>
          <a:bodyPr wrap="square" rtlCol="0">
            <a:spAutoFit/>
          </a:bodyPr>
          <a:lstStyle/>
          <a:p>
            <a:r>
              <a:rPr lang="en-US" sz="44000" dirty="0">
                <a:solidFill>
                  <a:schemeClr val="bg1"/>
                </a:solidFill>
              </a:rPr>
              <a:t>4</a:t>
            </a:r>
          </a:p>
        </p:txBody>
      </p:sp>
      <p:sp>
        <p:nvSpPr>
          <p:cNvPr id="14" name="Rectangle 13">
            <a:extLst>
              <a:ext uri="{FF2B5EF4-FFF2-40B4-BE49-F238E27FC236}">
                <a16:creationId xmlns:a16="http://schemas.microsoft.com/office/drawing/2014/main" id="{F9F262F4-4081-1663-A02A-4FDA4BC2F9EC}"/>
              </a:ext>
            </a:extLst>
          </p:cNvPr>
          <p:cNvSpPr/>
          <p:nvPr/>
        </p:nvSpPr>
        <p:spPr>
          <a:xfrm>
            <a:off x="0" y="-5417"/>
            <a:ext cx="763524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rgbClr val="2F4D5D"/>
                </a:solidFill>
              </a:rPr>
              <a:t>Results</a:t>
            </a:r>
          </a:p>
        </p:txBody>
      </p:sp>
    </p:spTree>
    <p:extLst>
      <p:ext uri="{BB962C8B-B14F-4D97-AF65-F5344CB8AC3E}">
        <p14:creationId xmlns:p14="http://schemas.microsoft.com/office/powerpoint/2010/main" val="3039660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A91618B-1A43-9D16-AE52-4CC0283992ED}"/>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97437252-2B12-63D0-F437-D3149A521516}"/>
              </a:ext>
            </a:extLst>
          </p:cNvPr>
          <p:cNvSpPr>
            <a:spLocks noGrp="1"/>
          </p:cNvSpPr>
          <p:nvPr>
            <p:ph type="sldNum" sz="quarter" idx="12"/>
          </p:nvPr>
        </p:nvSpPr>
        <p:spPr/>
        <p:txBody>
          <a:bodyPr/>
          <a:lstStyle/>
          <a:p>
            <a:fld id="{0A297500-7527-634B-90F4-69D0994C32B4}" type="slidenum">
              <a:rPr lang="nl-NL" smtClean="0"/>
              <a:t>21</a:t>
            </a:fld>
            <a:endParaRPr lang="nl-NL"/>
          </a:p>
        </p:txBody>
      </p:sp>
      <p:sp>
        <p:nvSpPr>
          <p:cNvPr id="5" name="Title 4">
            <a:extLst>
              <a:ext uri="{FF2B5EF4-FFF2-40B4-BE49-F238E27FC236}">
                <a16:creationId xmlns:a16="http://schemas.microsoft.com/office/drawing/2014/main" id="{788DC92B-D86E-F485-9C06-AAFC42E4FD10}"/>
              </a:ext>
            </a:extLst>
          </p:cNvPr>
          <p:cNvSpPr>
            <a:spLocks noGrp="1"/>
          </p:cNvSpPr>
          <p:nvPr>
            <p:ph type="title"/>
          </p:nvPr>
        </p:nvSpPr>
        <p:spPr/>
        <p:txBody>
          <a:bodyPr/>
          <a:lstStyle/>
          <a:p>
            <a:r>
              <a:rPr lang="en-US" spc="-85" dirty="0"/>
              <a:t>Main</a:t>
            </a:r>
            <a:r>
              <a:rPr lang="en-US" spc="40" dirty="0"/>
              <a:t> </a:t>
            </a:r>
            <a:r>
              <a:rPr lang="en-US" spc="-135" dirty="0"/>
              <a:t>Result</a:t>
            </a:r>
            <a:r>
              <a:rPr lang="en-US" spc="45" dirty="0"/>
              <a:t> </a:t>
            </a:r>
            <a:r>
              <a:rPr lang="en-US" dirty="0"/>
              <a:t>-</a:t>
            </a:r>
            <a:r>
              <a:rPr lang="en-US" spc="45" dirty="0"/>
              <a:t> </a:t>
            </a:r>
            <a:r>
              <a:rPr lang="en-US" spc="-150" dirty="0"/>
              <a:t>Gained</a:t>
            </a:r>
            <a:r>
              <a:rPr lang="en-US" spc="45" dirty="0"/>
              <a:t> </a:t>
            </a:r>
            <a:r>
              <a:rPr lang="en-US" spc="-130" dirty="0"/>
              <a:t>Learning</a:t>
            </a:r>
            <a:endParaRPr lang="en-US" dirty="0"/>
          </a:p>
        </p:txBody>
      </p:sp>
      <p:pic>
        <p:nvPicPr>
          <p:cNvPr id="7" name="object 3">
            <a:extLst>
              <a:ext uri="{FF2B5EF4-FFF2-40B4-BE49-F238E27FC236}">
                <a16:creationId xmlns:a16="http://schemas.microsoft.com/office/drawing/2014/main" id="{536CC791-C472-61CA-A36A-2799531D1982}"/>
              </a:ext>
            </a:extLst>
          </p:cNvPr>
          <p:cNvPicPr>
            <a:picLocks noGrp="1"/>
          </p:cNvPicPr>
          <p:nvPr>
            <p:ph idx="1"/>
          </p:nvPr>
        </p:nvPicPr>
        <p:blipFill>
          <a:blip r:embed="rId2" cstate="print"/>
          <a:stretch>
            <a:fillRect/>
          </a:stretch>
        </p:blipFill>
        <p:spPr>
          <a:xfrm>
            <a:off x="955228" y="1359036"/>
            <a:ext cx="4804024" cy="3894418"/>
          </a:xfrm>
          <a:prstGeom prst="rect">
            <a:avLst/>
          </a:prstGeom>
        </p:spPr>
      </p:pic>
      <p:sp>
        <p:nvSpPr>
          <p:cNvPr id="8" name="TextBox 7">
            <a:extLst>
              <a:ext uri="{FF2B5EF4-FFF2-40B4-BE49-F238E27FC236}">
                <a16:creationId xmlns:a16="http://schemas.microsoft.com/office/drawing/2014/main" id="{C8469324-C8B0-B2F6-8899-57CD6CFDF2A7}"/>
              </a:ext>
            </a:extLst>
          </p:cNvPr>
          <p:cNvSpPr txBox="1"/>
          <p:nvPr/>
        </p:nvSpPr>
        <p:spPr>
          <a:xfrm>
            <a:off x="955228" y="5346668"/>
            <a:ext cx="4993200" cy="400110"/>
          </a:xfrm>
          <a:prstGeom prst="rect">
            <a:avLst/>
          </a:prstGeom>
          <a:noFill/>
        </p:spPr>
        <p:txBody>
          <a:bodyPr wrap="square">
            <a:spAutoFit/>
          </a:bodyPr>
          <a:lstStyle/>
          <a:p>
            <a:r>
              <a:rPr lang="en-US" sz="1000" dirty="0"/>
              <a:t>Figure: Kernel density plot of gained learning observed in financial literacy scores</a:t>
            </a:r>
          </a:p>
          <a:p>
            <a:endParaRPr lang="en-US" sz="1000" dirty="0"/>
          </a:p>
        </p:txBody>
      </p:sp>
      <p:pic>
        <p:nvPicPr>
          <p:cNvPr id="10" name="Picture 9">
            <a:extLst>
              <a:ext uri="{FF2B5EF4-FFF2-40B4-BE49-F238E27FC236}">
                <a16:creationId xmlns:a16="http://schemas.microsoft.com/office/drawing/2014/main" id="{A7353274-ACC7-551E-D50B-26AAD95AB595}"/>
              </a:ext>
            </a:extLst>
          </p:cNvPr>
          <p:cNvPicPr>
            <a:picLocks noChangeAspect="1"/>
          </p:cNvPicPr>
          <p:nvPr/>
        </p:nvPicPr>
        <p:blipFill>
          <a:blip r:embed="rId3"/>
          <a:stretch>
            <a:fillRect/>
          </a:stretch>
        </p:blipFill>
        <p:spPr>
          <a:xfrm>
            <a:off x="6033600" y="2239014"/>
            <a:ext cx="5794714" cy="2379971"/>
          </a:xfrm>
          <a:prstGeom prst="rect">
            <a:avLst/>
          </a:prstGeom>
        </p:spPr>
      </p:pic>
    </p:spTree>
    <p:extLst>
      <p:ext uri="{BB962C8B-B14F-4D97-AF65-F5344CB8AC3E}">
        <p14:creationId xmlns:p14="http://schemas.microsoft.com/office/powerpoint/2010/main" val="1112639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A5C9-EB85-5647-A198-9716CB73A35B}"/>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E3FBEA97-81DE-C8D8-6A6B-7A37DB00B445}"/>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D9FFE1B5-4FCB-DC03-07CB-EDE877FE2101}"/>
              </a:ext>
            </a:extLst>
          </p:cNvPr>
          <p:cNvSpPr>
            <a:spLocks noGrp="1"/>
          </p:cNvSpPr>
          <p:nvPr>
            <p:ph type="sldNum" sz="quarter" idx="12"/>
          </p:nvPr>
        </p:nvSpPr>
        <p:spPr/>
        <p:txBody>
          <a:bodyPr/>
          <a:lstStyle/>
          <a:p>
            <a:fld id="{0A297500-7527-634B-90F4-69D0994C32B4}" type="slidenum">
              <a:rPr lang="nl-NL" smtClean="0"/>
              <a:t>22</a:t>
            </a:fld>
            <a:endParaRPr lang="nl-NL"/>
          </a:p>
        </p:txBody>
      </p:sp>
      <p:sp>
        <p:nvSpPr>
          <p:cNvPr id="5" name="Title 4">
            <a:extLst>
              <a:ext uri="{FF2B5EF4-FFF2-40B4-BE49-F238E27FC236}">
                <a16:creationId xmlns:a16="http://schemas.microsoft.com/office/drawing/2014/main" id="{DB77E4C1-CC78-31EE-FC4E-A8FBC7C25AA9}"/>
              </a:ext>
            </a:extLst>
          </p:cNvPr>
          <p:cNvSpPr>
            <a:spLocks noGrp="1"/>
          </p:cNvSpPr>
          <p:nvPr>
            <p:ph type="title"/>
          </p:nvPr>
        </p:nvSpPr>
        <p:spPr/>
        <p:txBody>
          <a:bodyPr/>
          <a:lstStyle/>
          <a:p>
            <a:r>
              <a:rPr lang="en-US" spc="-85" dirty="0"/>
              <a:t>Main</a:t>
            </a:r>
            <a:r>
              <a:rPr lang="en-US" spc="40" dirty="0"/>
              <a:t> </a:t>
            </a:r>
            <a:r>
              <a:rPr lang="en-US" spc="-135" dirty="0"/>
              <a:t>Result</a:t>
            </a:r>
            <a:r>
              <a:rPr lang="en-US" spc="45" dirty="0"/>
              <a:t> </a:t>
            </a:r>
            <a:r>
              <a:rPr lang="en-US" dirty="0"/>
              <a:t>-</a:t>
            </a:r>
            <a:r>
              <a:rPr lang="en-US" spc="45" dirty="0"/>
              <a:t> </a:t>
            </a:r>
            <a:r>
              <a:rPr lang="en-US" spc="-150" dirty="0"/>
              <a:t>Gained</a:t>
            </a:r>
            <a:r>
              <a:rPr lang="en-US" spc="45" dirty="0"/>
              <a:t> </a:t>
            </a:r>
            <a:r>
              <a:rPr lang="en-US" spc="-130" dirty="0"/>
              <a:t>Learning</a:t>
            </a:r>
            <a:endParaRPr lang="en-US" dirty="0"/>
          </a:p>
        </p:txBody>
      </p:sp>
      <p:sp>
        <p:nvSpPr>
          <p:cNvPr id="8" name="TextBox 7">
            <a:extLst>
              <a:ext uri="{FF2B5EF4-FFF2-40B4-BE49-F238E27FC236}">
                <a16:creationId xmlns:a16="http://schemas.microsoft.com/office/drawing/2014/main" id="{CD4F9E33-B773-4AB0-1931-B93AA9FCC789}"/>
              </a:ext>
            </a:extLst>
          </p:cNvPr>
          <p:cNvSpPr txBox="1"/>
          <p:nvPr/>
        </p:nvSpPr>
        <p:spPr>
          <a:xfrm>
            <a:off x="955228" y="5483828"/>
            <a:ext cx="4993200" cy="400110"/>
          </a:xfrm>
          <a:prstGeom prst="rect">
            <a:avLst/>
          </a:prstGeom>
          <a:noFill/>
        </p:spPr>
        <p:txBody>
          <a:bodyPr wrap="square">
            <a:spAutoFit/>
          </a:bodyPr>
          <a:lstStyle/>
          <a:p>
            <a:r>
              <a:rPr lang="en-US" sz="1000" dirty="0"/>
              <a:t>Figure: Kernel density plot of gained learning observed in financial literacy scores</a:t>
            </a:r>
          </a:p>
          <a:p>
            <a:endParaRPr lang="en-US" sz="1000" dirty="0"/>
          </a:p>
        </p:txBody>
      </p:sp>
      <p:pic>
        <p:nvPicPr>
          <p:cNvPr id="13" name="object 3">
            <a:extLst>
              <a:ext uri="{FF2B5EF4-FFF2-40B4-BE49-F238E27FC236}">
                <a16:creationId xmlns:a16="http://schemas.microsoft.com/office/drawing/2014/main" id="{EFD82F7B-EDFD-1EC2-48B0-F106ED76E78C}"/>
              </a:ext>
            </a:extLst>
          </p:cNvPr>
          <p:cNvPicPr>
            <a:picLocks noGrp="1" noChangeAspect="1"/>
          </p:cNvPicPr>
          <p:nvPr>
            <p:ph idx="1"/>
          </p:nvPr>
        </p:nvPicPr>
        <p:blipFill>
          <a:blip r:embed="rId2" cstate="print"/>
          <a:stretch>
            <a:fillRect/>
          </a:stretch>
        </p:blipFill>
        <p:spPr>
          <a:xfrm>
            <a:off x="603214" y="1576100"/>
            <a:ext cx="5306822" cy="3980117"/>
          </a:xfrm>
          <a:prstGeom prst="rect">
            <a:avLst/>
          </a:prstGeom>
        </p:spPr>
      </p:pic>
      <p:pic>
        <p:nvPicPr>
          <p:cNvPr id="15" name="Picture 14">
            <a:extLst>
              <a:ext uri="{FF2B5EF4-FFF2-40B4-BE49-F238E27FC236}">
                <a16:creationId xmlns:a16="http://schemas.microsoft.com/office/drawing/2014/main" id="{BCE5C2B2-F198-8543-A1D5-207003D798CB}"/>
              </a:ext>
            </a:extLst>
          </p:cNvPr>
          <p:cNvPicPr>
            <a:picLocks noChangeAspect="1"/>
          </p:cNvPicPr>
          <p:nvPr/>
        </p:nvPicPr>
        <p:blipFill>
          <a:blip r:embed="rId3"/>
          <a:stretch>
            <a:fillRect/>
          </a:stretch>
        </p:blipFill>
        <p:spPr>
          <a:xfrm>
            <a:off x="6096000" y="1888580"/>
            <a:ext cx="5641002" cy="3791876"/>
          </a:xfrm>
          <a:prstGeom prst="rect">
            <a:avLst/>
          </a:prstGeom>
        </p:spPr>
      </p:pic>
    </p:spTree>
    <p:extLst>
      <p:ext uri="{BB962C8B-B14F-4D97-AF65-F5344CB8AC3E}">
        <p14:creationId xmlns:p14="http://schemas.microsoft.com/office/powerpoint/2010/main" val="297846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57451-B924-6998-1924-D8E95BEB1A72}"/>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B1259B-601B-A766-FE96-F0AC5D5E4F10}"/>
              </a:ext>
            </a:extLst>
          </p:cNvPr>
          <p:cNvSpPr>
            <a:spLocks noGrp="1"/>
          </p:cNvSpPr>
          <p:nvPr>
            <p:ph type="ftr" sz="quarter" idx="11"/>
          </p:nvPr>
        </p:nvSpPr>
        <p:spPr/>
        <p:txBody>
          <a:bodyPr/>
          <a:lstStyle/>
          <a:p>
            <a:endParaRPr lang="nl-NL" dirty="0"/>
          </a:p>
        </p:txBody>
      </p:sp>
      <p:sp>
        <p:nvSpPr>
          <p:cNvPr id="4" name="Slide Number Placeholder 3">
            <a:extLst>
              <a:ext uri="{FF2B5EF4-FFF2-40B4-BE49-F238E27FC236}">
                <a16:creationId xmlns:a16="http://schemas.microsoft.com/office/drawing/2014/main" id="{F4DFE99F-774F-677F-6F7D-021333C40DDC}"/>
              </a:ext>
            </a:extLst>
          </p:cNvPr>
          <p:cNvSpPr>
            <a:spLocks noGrp="1"/>
          </p:cNvSpPr>
          <p:nvPr>
            <p:ph type="sldNum" sz="quarter" idx="12"/>
          </p:nvPr>
        </p:nvSpPr>
        <p:spPr/>
        <p:txBody>
          <a:bodyPr/>
          <a:lstStyle/>
          <a:p>
            <a:fld id="{0A297500-7527-634B-90F4-69D0994C32B4}" type="slidenum">
              <a:rPr lang="nl-NL" smtClean="0"/>
              <a:t>23</a:t>
            </a:fld>
            <a:endParaRPr lang="nl-NL"/>
          </a:p>
        </p:txBody>
      </p:sp>
      <p:sp>
        <p:nvSpPr>
          <p:cNvPr id="5" name="Title 4">
            <a:extLst>
              <a:ext uri="{FF2B5EF4-FFF2-40B4-BE49-F238E27FC236}">
                <a16:creationId xmlns:a16="http://schemas.microsoft.com/office/drawing/2014/main" id="{C22F1D1C-66EE-9BA0-0BF3-AAA2393261C9}"/>
              </a:ext>
            </a:extLst>
          </p:cNvPr>
          <p:cNvSpPr>
            <a:spLocks noGrp="1"/>
          </p:cNvSpPr>
          <p:nvPr>
            <p:ph type="title"/>
          </p:nvPr>
        </p:nvSpPr>
        <p:spPr/>
        <p:txBody>
          <a:bodyPr>
            <a:normAutofit fontScale="90000"/>
          </a:bodyPr>
          <a:lstStyle/>
          <a:p>
            <a:r>
              <a:rPr lang="en-US" spc="-155" dirty="0"/>
              <a:t>Motivation, Self-Regulation, and Engagement Results</a:t>
            </a:r>
            <a:endParaRPr lang="en-US" dirty="0"/>
          </a:p>
        </p:txBody>
      </p:sp>
      <p:pic>
        <p:nvPicPr>
          <p:cNvPr id="7" name="Content Placeholder 6">
            <a:extLst>
              <a:ext uri="{FF2B5EF4-FFF2-40B4-BE49-F238E27FC236}">
                <a16:creationId xmlns:a16="http://schemas.microsoft.com/office/drawing/2014/main" id="{023A4EC8-DD72-B582-9509-FC35481C728A}"/>
              </a:ext>
            </a:extLst>
          </p:cNvPr>
          <p:cNvPicPr>
            <a:picLocks noGrp="1" noChangeAspect="1"/>
          </p:cNvPicPr>
          <p:nvPr>
            <p:ph idx="1"/>
          </p:nvPr>
        </p:nvPicPr>
        <p:blipFill>
          <a:blip r:embed="rId2"/>
          <a:stretch>
            <a:fillRect/>
          </a:stretch>
        </p:blipFill>
        <p:spPr>
          <a:xfrm>
            <a:off x="575469" y="1552273"/>
            <a:ext cx="11041062" cy="3753454"/>
          </a:xfrm>
          <a:prstGeom prst="rect">
            <a:avLst/>
          </a:prstGeom>
        </p:spPr>
      </p:pic>
    </p:spTree>
    <p:extLst>
      <p:ext uri="{BB962C8B-B14F-4D97-AF65-F5344CB8AC3E}">
        <p14:creationId xmlns:p14="http://schemas.microsoft.com/office/powerpoint/2010/main" val="2594351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A9C6518-F079-4650-33A1-952DF3418F1C}"/>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48600CE9-DB7E-2625-EDE2-790FEB57D86F}"/>
              </a:ext>
            </a:extLst>
          </p:cNvPr>
          <p:cNvSpPr>
            <a:spLocks noGrp="1"/>
          </p:cNvSpPr>
          <p:nvPr>
            <p:ph type="sldNum" sz="quarter" idx="12"/>
          </p:nvPr>
        </p:nvSpPr>
        <p:spPr/>
        <p:txBody>
          <a:bodyPr/>
          <a:lstStyle/>
          <a:p>
            <a:fld id="{0A297500-7527-634B-90F4-69D0994C32B4}" type="slidenum">
              <a:rPr lang="nl-NL" smtClean="0"/>
              <a:t>24</a:t>
            </a:fld>
            <a:endParaRPr lang="nl-NL"/>
          </a:p>
        </p:txBody>
      </p:sp>
      <p:sp>
        <p:nvSpPr>
          <p:cNvPr id="6" name="Content Placeholder 1">
            <a:extLst>
              <a:ext uri="{FF2B5EF4-FFF2-40B4-BE49-F238E27FC236}">
                <a16:creationId xmlns:a16="http://schemas.microsoft.com/office/drawing/2014/main" id="{759DF187-FF67-CDDC-EBAA-BCCBAD554A04}"/>
              </a:ext>
            </a:extLst>
          </p:cNvPr>
          <p:cNvSpPr>
            <a:spLocks noGrp="1"/>
          </p:cNvSpPr>
          <p:nvPr>
            <p:ph idx="1"/>
          </p:nvPr>
        </p:nvSpPr>
        <p:spPr>
          <a:xfrm>
            <a:off x="576000" y="1656000"/>
            <a:ext cx="11041200" cy="4464000"/>
          </a:xfrm>
        </p:spPr>
        <p:txBody>
          <a:bodyPr/>
          <a:lstStyle/>
          <a:p>
            <a:endParaRPr lang="en-US"/>
          </a:p>
        </p:txBody>
      </p:sp>
      <p:sp>
        <p:nvSpPr>
          <p:cNvPr id="7" name="Footer Placeholder 2">
            <a:extLst>
              <a:ext uri="{FF2B5EF4-FFF2-40B4-BE49-F238E27FC236}">
                <a16:creationId xmlns:a16="http://schemas.microsoft.com/office/drawing/2014/main" id="{46CB722C-4CC6-AD32-2FFF-AD02B794B838}"/>
              </a:ext>
            </a:extLst>
          </p:cNvPr>
          <p:cNvSpPr txBox="1">
            <a:spLocks/>
          </p:cNvSpPr>
          <p:nvPr/>
        </p:nvSpPr>
        <p:spPr>
          <a:xfrm>
            <a:off x="6033600" y="6210000"/>
            <a:ext cx="4993200" cy="648000"/>
          </a:xfrm>
          <a:prstGeom prst="rect">
            <a:avLst/>
          </a:prstGeom>
        </p:spPr>
        <p:txBody>
          <a:bodyPr vert="horz" lIns="0" tIns="0" rIns="180000" bIns="0" rtlCol="0" anchor="ctr"/>
          <a:lstStyle>
            <a:defPPr>
              <a:defRPr lang="nl-NL"/>
            </a:defPPr>
            <a:lvl1pPr marL="0" algn="r"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Faculty, department, unit ...</a:t>
            </a:r>
          </a:p>
        </p:txBody>
      </p:sp>
      <p:sp>
        <p:nvSpPr>
          <p:cNvPr id="8" name="Slide Number Placeholder 3">
            <a:extLst>
              <a:ext uri="{FF2B5EF4-FFF2-40B4-BE49-F238E27FC236}">
                <a16:creationId xmlns:a16="http://schemas.microsoft.com/office/drawing/2014/main" id="{1DD05D57-94C1-5835-58A4-E85242019E9C}"/>
              </a:ext>
            </a:extLst>
          </p:cNvPr>
          <p:cNvSpPr txBox="1">
            <a:spLocks/>
          </p:cNvSpPr>
          <p:nvPr/>
        </p:nvSpPr>
        <p:spPr>
          <a:xfrm>
            <a:off x="576000" y="6210000"/>
            <a:ext cx="648000"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297500-7527-634B-90F4-69D0994C32B4}" type="slidenum">
              <a:rPr lang="nl-NL" smtClean="0"/>
              <a:pPr/>
              <a:t>24</a:t>
            </a:fld>
            <a:endParaRPr lang="nl-NL"/>
          </a:p>
        </p:txBody>
      </p:sp>
      <p:sp>
        <p:nvSpPr>
          <p:cNvPr id="9" name="Title 4">
            <a:extLst>
              <a:ext uri="{FF2B5EF4-FFF2-40B4-BE49-F238E27FC236}">
                <a16:creationId xmlns:a16="http://schemas.microsoft.com/office/drawing/2014/main" id="{50F4A6B4-1F09-A046-E557-B0D6F615E627}"/>
              </a:ext>
            </a:extLst>
          </p:cNvPr>
          <p:cNvSpPr>
            <a:spLocks noGrp="1"/>
          </p:cNvSpPr>
          <p:nvPr>
            <p:ph type="title"/>
          </p:nvPr>
        </p:nvSpPr>
        <p:spPr>
          <a:xfrm>
            <a:off x="576000" y="207036"/>
            <a:ext cx="11041200" cy="1152000"/>
          </a:xfrm>
        </p:spPr>
        <p:txBody>
          <a:bodyPr/>
          <a:lstStyle/>
          <a:p>
            <a:endParaRPr lang="en-US"/>
          </a:p>
        </p:txBody>
      </p:sp>
      <p:sp>
        <p:nvSpPr>
          <p:cNvPr id="10" name="Footer Placeholder 2">
            <a:extLst>
              <a:ext uri="{FF2B5EF4-FFF2-40B4-BE49-F238E27FC236}">
                <a16:creationId xmlns:a16="http://schemas.microsoft.com/office/drawing/2014/main" id="{F4F8253B-EECC-AEB3-0F8F-6425EE72B08E}"/>
              </a:ext>
            </a:extLst>
          </p:cNvPr>
          <p:cNvSpPr txBox="1">
            <a:spLocks/>
          </p:cNvSpPr>
          <p:nvPr/>
        </p:nvSpPr>
        <p:spPr>
          <a:xfrm>
            <a:off x="6033600" y="6210000"/>
            <a:ext cx="4993200" cy="648000"/>
          </a:xfrm>
          <a:prstGeom prst="rect">
            <a:avLst/>
          </a:prstGeom>
        </p:spPr>
        <p:txBody>
          <a:bodyPr vert="horz" lIns="0" tIns="0" rIns="180000" bIns="0" rtlCol="0" anchor="ctr"/>
          <a:lstStyle>
            <a:defPPr>
              <a:defRPr lang="nl-NL"/>
            </a:defPPr>
            <a:lvl1pPr marL="0" algn="r"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Faculty, department, unit ...</a:t>
            </a:r>
          </a:p>
        </p:txBody>
      </p:sp>
      <p:sp>
        <p:nvSpPr>
          <p:cNvPr id="11" name="Slide Number Placeholder 3">
            <a:extLst>
              <a:ext uri="{FF2B5EF4-FFF2-40B4-BE49-F238E27FC236}">
                <a16:creationId xmlns:a16="http://schemas.microsoft.com/office/drawing/2014/main" id="{CF9268B7-E2AA-C8B6-2D04-D0AB49E1B1D3}"/>
              </a:ext>
            </a:extLst>
          </p:cNvPr>
          <p:cNvSpPr txBox="1">
            <a:spLocks/>
          </p:cNvSpPr>
          <p:nvPr/>
        </p:nvSpPr>
        <p:spPr>
          <a:xfrm>
            <a:off x="576000" y="6210000"/>
            <a:ext cx="648000"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297500-7527-634B-90F4-69D0994C32B4}" type="slidenum">
              <a:rPr lang="nl-NL" smtClean="0"/>
              <a:pPr/>
              <a:t>24</a:t>
            </a:fld>
            <a:endParaRPr lang="nl-NL"/>
          </a:p>
        </p:txBody>
      </p:sp>
      <p:sp>
        <p:nvSpPr>
          <p:cNvPr id="12" name="Rectangle 11">
            <a:extLst>
              <a:ext uri="{FF2B5EF4-FFF2-40B4-BE49-F238E27FC236}">
                <a16:creationId xmlns:a16="http://schemas.microsoft.com/office/drawing/2014/main" id="{CA543C9D-6491-83BB-AEEE-3FDF1A872CE5}"/>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F2B7931-7526-CC6C-62FD-D4F96C20CDD7}"/>
              </a:ext>
            </a:extLst>
          </p:cNvPr>
          <p:cNvSpPr txBox="1"/>
          <p:nvPr/>
        </p:nvSpPr>
        <p:spPr>
          <a:xfrm>
            <a:off x="8211240" y="0"/>
            <a:ext cx="3980760" cy="6863417"/>
          </a:xfrm>
          <a:prstGeom prst="rect">
            <a:avLst/>
          </a:prstGeom>
          <a:noFill/>
        </p:spPr>
        <p:txBody>
          <a:bodyPr wrap="square" rtlCol="0">
            <a:spAutoFit/>
          </a:bodyPr>
          <a:lstStyle/>
          <a:p>
            <a:r>
              <a:rPr lang="en-US" sz="44000" dirty="0">
                <a:solidFill>
                  <a:schemeClr val="bg1"/>
                </a:solidFill>
              </a:rPr>
              <a:t>3</a:t>
            </a:r>
          </a:p>
        </p:txBody>
      </p:sp>
      <p:sp>
        <p:nvSpPr>
          <p:cNvPr id="14" name="Rectangle 13">
            <a:extLst>
              <a:ext uri="{FF2B5EF4-FFF2-40B4-BE49-F238E27FC236}">
                <a16:creationId xmlns:a16="http://schemas.microsoft.com/office/drawing/2014/main" id="{5D169628-6255-4E42-06A7-3496115A8666}"/>
              </a:ext>
            </a:extLst>
          </p:cNvPr>
          <p:cNvSpPr/>
          <p:nvPr/>
        </p:nvSpPr>
        <p:spPr>
          <a:xfrm>
            <a:off x="0" y="-5417"/>
            <a:ext cx="763524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rgbClr val="2F4D5D"/>
                </a:solidFill>
              </a:rPr>
              <a:t>Heterogeneities</a:t>
            </a:r>
          </a:p>
        </p:txBody>
      </p:sp>
    </p:spTree>
    <p:extLst>
      <p:ext uri="{BB962C8B-B14F-4D97-AF65-F5344CB8AC3E}">
        <p14:creationId xmlns:p14="http://schemas.microsoft.com/office/powerpoint/2010/main" val="2643334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66701-2789-76C8-1FF5-931B158B6868}"/>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531A51CE-11A7-5E4A-DC22-1EACA08D06F5}"/>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2A18E895-0485-6FE3-8A0F-3D3B263880DB}"/>
              </a:ext>
            </a:extLst>
          </p:cNvPr>
          <p:cNvSpPr>
            <a:spLocks noGrp="1"/>
          </p:cNvSpPr>
          <p:nvPr>
            <p:ph type="sldNum" sz="quarter" idx="12"/>
          </p:nvPr>
        </p:nvSpPr>
        <p:spPr/>
        <p:txBody>
          <a:bodyPr/>
          <a:lstStyle/>
          <a:p>
            <a:fld id="{0A297500-7527-634B-90F4-69D0994C32B4}" type="slidenum">
              <a:rPr lang="nl-NL" smtClean="0"/>
              <a:t>25</a:t>
            </a:fld>
            <a:endParaRPr lang="nl-NL"/>
          </a:p>
        </p:txBody>
      </p:sp>
      <p:sp>
        <p:nvSpPr>
          <p:cNvPr id="5" name="Title 4">
            <a:extLst>
              <a:ext uri="{FF2B5EF4-FFF2-40B4-BE49-F238E27FC236}">
                <a16:creationId xmlns:a16="http://schemas.microsoft.com/office/drawing/2014/main" id="{4FCF8BD6-B4EA-CAA5-A2C2-A00DF31F996D}"/>
              </a:ext>
            </a:extLst>
          </p:cNvPr>
          <p:cNvSpPr>
            <a:spLocks noGrp="1"/>
          </p:cNvSpPr>
          <p:nvPr>
            <p:ph type="title"/>
          </p:nvPr>
        </p:nvSpPr>
        <p:spPr/>
        <p:txBody>
          <a:bodyPr/>
          <a:lstStyle/>
          <a:p>
            <a:r>
              <a:rPr lang="en-US" spc="-85" dirty="0"/>
              <a:t>Schools with Teacher Shortages </a:t>
            </a:r>
            <a:r>
              <a:rPr lang="en-US" dirty="0"/>
              <a:t>-</a:t>
            </a:r>
            <a:r>
              <a:rPr lang="en-US" spc="45" dirty="0"/>
              <a:t> </a:t>
            </a:r>
            <a:r>
              <a:rPr lang="en-US" spc="-150" dirty="0"/>
              <a:t>Gained</a:t>
            </a:r>
            <a:r>
              <a:rPr lang="en-US" spc="45" dirty="0"/>
              <a:t> </a:t>
            </a:r>
            <a:r>
              <a:rPr lang="en-US" spc="-130" dirty="0"/>
              <a:t>Learning</a:t>
            </a:r>
            <a:endParaRPr lang="en-US" dirty="0"/>
          </a:p>
        </p:txBody>
      </p:sp>
      <p:sp>
        <p:nvSpPr>
          <p:cNvPr id="8" name="TextBox 7">
            <a:extLst>
              <a:ext uri="{FF2B5EF4-FFF2-40B4-BE49-F238E27FC236}">
                <a16:creationId xmlns:a16="http://schemas.microsoft.com/office/drawing/2014/main" id="{FE18C6C0-639B-F20A-06C9-CBBCAB08BFA1}"/>
              </a:ext>
            </a:extLst>
          </p:cNvPr>
          <p:cNvSpPr txBox="1"/>
          <p:nvPr/>
        </p:nvSpPr>
        <p:spPr>
          <a:xfrm>
            <a:off x="955228" y="5346668"/>
            <a:ext cx="4993200" cy="400110"/>
          </a:xfrm>
          <a:prstGeom prst="rect">
            <a:avLst/>
          </a:prstGeom>
          <a:noFill/>
        </p:spPr>
        <p:txBody>
          <a:bodyPr wrap="square">
            <a:spAutoFit/>
          </a:bodyPr>
          <a:lstStyle/>
          <a:p>
            <a:r>
              <a:rPr lang="en-US" sz="1000" dirty="0"/>
              <a:t>Figure: Kernel density plot of gained learning observed in financial literacy scores</a:t>
            </a:r>
          </a:p>
          <a:p>
            <a:endParaRPr lang="en-US" sz="1000" dirty="0"/>
          </a:p>
        </p:txBody>
      </p:sp>
      <p:pic>
        <p:nvPicPr>
          <p:cNvPr id="14" name="Picture 13" descr="A graph with different colored lines&#10;&#10;AI-generated content may be incorrect.">
            <a:extLst>
              <a:ext uri="{FF2B5EF4-FFF2-40B4-BE49-F238E27FC236}">
                <a16:creationId xmlns:a16="http://schemas.microsoft.com/office/drawing/2014/main" id="{006D4433-3D06-1967-7CD2-F28D362F4141}"/>
              </a:ext>
            </a:extLst>
          </p:cNvPr>
          <p:cNvPicPr>
            <a:picLocks noChangeAspect="1"/>
          </p:cNvPicPr>
          <p:nvPr/>
        </p:nvPicPr>
        <p:blipFill>
          <a:blip r:embed="rId2"/>
          <a:stretch>
            <a:fillRect/>
          </a:stretch>
        </p:blipFill>
        <p:spPr>
          <a:xfrm>
            <a:off x="955228" y="1822258"/>
            <a:ext cx="4557823" cy="3418367"/>
          </a:xfrm>
          <a:prstGeom prst="rect">
            <a:avLst/>
          </a:prstGeom>
        </p:spPr>
      </p:pic>
      <p:sp>
        <p:nvSpPr>
          <p:cNvPr id="16" name="TextBox 15">
            <a:extLst>
              <a:ext uri="{FF2B5EF4-FFF2-40B4-BE49-F238E27FC236}">
                <a16:creationId xmlns:a16="http://schemas.microsoft.com/office/drawing/2014/main" id="{87E6AE3C-2575-68A0-D0C1-FB76056F42B6}"/>
              </a:ext>
            </a:extLst>
          </p:cNvPr>
          <p:cNvSpPr txBox="1"/>
          <p:nvPr/>
        </p:nvSpPr>
        <p:spPr>
          <a:xfrm>
            <a:off x="6579696" y="4903640"/>
            <a:ext cx="4447104" cy="830997"/>
          </a:xfrm>
          <a:prstGeom prst="rect">
            <a:avLst/>
          </a:prstGeom>
          <a:noFill/>
        </p:spPr>
        <p:txBody>
          <a:bodyPr wrap="square">
            <a:spAutoFit/>
          </a:bodyPr>
          <a:lstStyle/>
          <a:p>
            <a:pPr algn="ctr"/>
            <a:r>
              <a:rPr lang="en-US" sz="1200" dirty="0"/>
              <a:t>In this model, we did not find statistically significant evidence that the interventions (Reduced TP + AI, Tailored AI) had a different impact on post-intervention scores in schools with teacher shortages compared to schools without them.</a:t>
            </a:r>
          </a:p>
        </p:txBody>
      </p:sp>
      <p:pic>
        <p:nvPicPr>
          <p:cNvPr id="17" name="Picture 16">
            <a:extLst>
              <a:ext uri="{FF2B5EF4-FFF2-40B4-BE49-F238E27FC236}">
                <a16:creationId xmlns:a16="http://schemas.microsoft.com/office/drawing/2014/main" id="{BD758634-3119-68DC-5BD7-DA62CE59CEEC}"/>
              </a:ext>
            </a:extLst>
          </p:cNvPr>
          <p:cNvPicPr>
            <a:picLocks noChangeAspect="1"/>
          </p:cNvPicPr>
          <p:nvPr/>
        </p:nvPicPr>
        <p:blipFill>
          <a:blip r:embed="rId3"/>
          <a:stretch>
            <a:fillRect/>
          </a:stretch>
        </p:blipFill>
        <p:spPr>
          <a:xfrm>
            <a:off x="6418159" y="1834399"/>
            <a:ext cx="4608641" cy="2820430"/>
          </a:xfrm>
          <a:prstGeom prst="rect">
            <a:avLst/>
          </a:prstGeom>
        </p:spPr>
      </p:pic>
    </p:spTree>
    <p:extLst>
      <p:ext uri="{BB962C8B-B14F-4D97-AF65-F5344CB8AC3E}">
        <p14:creationId xmlns:p14="http://schemas.microsoft.com/office/powerpoint/2010/main" val="2749257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5873E-2B8C-C10B-224D-DC0C4A39E44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9D752B-FA2D-08A8-714C-8F2814ACCA59}"/>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98557F3A-EEA5-A975-BACE-621B59374ECF}"/>
              </a:ext>
            </a:extLst>
          </p:cNvPr>
          <p:cNvSpPr>
            <a:spLocks noGrp="1"/>
          </p:cNvSpPr>
          <p:nvPr>
            <p:ph type="sldNum" sz="quarter" idx="12"/>
          </p:nvPr>
        </p:nvSpPr>
        <p:spPr/>
        <p:txBody>
          <a:bodyPr/>
          <a:lstStyle/>
          <a:p>
            <a:fld id="{0A297500-7527-634B-90F4-69D0994C32B4}" type="slidenum">
              <a:rPr lang="nl-NL" smtClean="0"/>
              <a:t>26</a:t>
            </a:fld>
            <a:endParaRPr lang="nl-NL"/>
          </a:p>
        </p:txBody>
      </p:sp>
      <p:sp>
        <p:nvSpPr>
          <p:cNvPr id="6" name="Content Placeholder 1">
            <a:extLst>
              <a:ext uri="{FF2B5EF4-FFF2-40B4-BE49-F238E27FC236}">
                <a16:creationId xmlns:a16="http://schemas.microsoft.com/office/drawing/2014/main" id="{8013EE94-93B2-B895-4FBE-E980CFCE0F95}"/>
              </a:ext>
            </a:extLst>
          </p:cNvPr>
          <p:cNvSpPr>
            <a:spLocks noGrp="1"/>
          </p:cNvSpPr>
          <p:nvPr>
            <p:ph idx="1"/>
          </p:nvPr>
        </p:nvSpPr>
        <p:spPr>
          <a:xfrm>
            <a:off x="576000" y="1656000"/>
            <a:ext cx="11041200" cy="4464000"/>
          </a:xfrm>
        </p:spPr>
        <p:txBody>
          <a:bodyPr/>
          <a:lstStyle/>
          <a:p>
            <a:endParaRPr lang="en-US"/>
          </a:p>
        </p:txBody>
      </p:sp>
      <p:sp>
        <p:nvSpPr>
          <p:cNvPr id="7" name="Footer Placeholder 2">
            <a:extLst>
              <a:ext uri="{FF2B5EF4-FFF2-40B4-BE49-F238E27FC236}">
                <a16:creationId xmlns:a16="http://schemas.microsoft.com/office/drawing/2014/main" id="{E01760C7-66B4-E212-7360-03BA54A5806D}"/>
              </a:ext>
            </a:extLst>
          </p:cNvPr>
          <p:cNvSpPr txBox="1">
            <a:spLocks/>
          </p:cNvSpPr>
          <p:nvPr/>
        </p:nvSpPr>
        <p:spPr>
          <a:xfrm>
            <a:off x="6033600" y="6210000"/>
            <a:ext cx="4993200" cy="648000"/>
          </a:xfrm>
          <a:prstGeom prst="rect">
            <a:avLst/>
          </a:prstGeom>
        </p:spPr>
        <p:txBody>
          <a:bodyPr vert="horz" lIns="0" tIns="0" rIns="180000" bIns="0" rtlCol="0" anchor="ctr"/>
          <a:lstStyle>
            <a:defPPr>
              <a:defRPr lang="nl-NL"/>
            </a:defPPr>
            <a:lvl1pPr marL="0" algn="r"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Faculty, department, unit ...</a:t>
            </a:r>
          </a:p>
        </p:txBody>
      </p:sp>
      <p:sp>
        <p:nvSpPr>
          <p:cNvPr id="8" name="Slide Number Placeholder 3">
            <a:extLst>
              <a:ext uri="{FF2B5EF4-FFF2-40B4-BE49-F238E27FC236}">
                <a16:creationId xmlns:a16="http://schemas.microsoft.com/office/drawing/2014/main" id="{F9867797-CCF0-45DC-C76C-222DDF5140EE}"/>
              </a:ext>
            </a:extLst>
          </p:cNvPr>
          <p:cNvSpPr txBox="1">
            <a:spLocks/>
          </p:cNvSpPr>
          <p:nvPr/>
        </p:nvSpPr>
        <p:spPr>
          <a:xfrm>
            <a:off x="576000" y="6210000"/>
            <a:ext cx="648000"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297500-7527-634B-90F4-69D0994C32B4}" type="slidenum">
              <a:rPr lang="nl-NL" smtClean="0"/>
              <a:pPr/>
              <a:t>26</a:t>
            </a:fld>
            <a:endParaRPr lang="nl-NL"/>
          </a:p>
        </p:txBody>
      </p:sp>
      <p:sp>
        <p:nvSpPr>
          <p:cNvPr id="9" name="Title 4">
            <a:extLst>
              <a:ext uri="{FF2B5EF4-FFF2-40B4-BE49-F238E27FC236}">
                <a16:creationId xmlns:a16="http://schemas.microsoft.com/office/drawing/2014/main" id="{33080205-7D07-4FE8-2C04-4B3CA026B90F}"/>
              </a:ext>
            </a:extLst>
          </p:cNvPr>
          <p:cNvSpPr>
            <a:spLocks noGrp="1"/>
          </p:cNvSpPr>
          <p:nvPr>
            <p:ph type="title"/>
          </p:nvPr>
        </p:nvSpPr>
        <p:spPr>
          <a:xfrm>
            <a:off x="576000" y="207036"/>
            <a:ext cx="11041200" cy="1152000"/>
          </a:xfrm>
        </p:spPr>
        <p:txBody>
          <a:bodyPr/>
          <a:lstStyle/>
          <a:p>
            <a:endParaRPr lang="en-US"/>
          </a:p>
        </p:txBody>
      </p:sp>
      <p:sp>
        <p:nvSpPr>
          <p:cNvPr id="10" name="Footer Placeholder 2">
            <a:extLst>
              <a:ext uri="{FF2B5EF4-FFF2-40B4-BE49-F238E27FC236}">
                <a16:creationId xmlns:a16="http://schemas.microsoft.com/office/drawing/2014/main" id="{21FF10F5-A18F-C425-7857-6A8F9BD5E0EC}"/>
              </a:ext>
            </a:extLst>
          </p:cNvPr>
          <p:cNvSpPr txBox="1">
            <a:spLocks/>
          </p:cNvSpPr>
          <p:nvPr/>
        </p:nvSpPr>
        <p:spPr>
          <a:xfrm>
            <a:off x="6033600" y="6210000"/>
            <a:ext cx="4993200" cy="648000"/>
          </a:xfrm>
          <a:prstGeom prst="rect">
            <a:avLst/>
          </a:prstGeom>
        </p:spPr>
        <p:txBody>
          <a:bodyPr vert="horz" lIns="0" tIns="0" rIns="180000" bIns="0" rtlCol="0" anchor="ctr"/>
          <a:lstStyle>
            <a:defPPr>
              <a:defRPr lang="nl-NL"/>
            </a:defPPr>
            <a:lvl1pPr marL="0" algn="r"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a:t>Faculty, department, unit ...</a:t>
            </a:r>
          </a:p>
        </p:txBody>
      </p:sp>
      <p:sp>
        <p:nvSpPr>
          <p:cNvPr id="11" name="Slide Number Placeholder 3">
            <a:extLst>
              <a:ext uri="{FF2B5EF4-FFF2-40B4-BE49-F238E27FC236}">
                <a16:creationId xmlns:a16="http://schemas.microsoft.com/office/drawing/2014/main" id="{BDCF6BAD-7912-2E2E-B035-59E3AEC9FDA4}"/>
              </a:ext>
            </a:extLst>
          </p:cNvPr>
          <p:cNvSpPr txBox="1">
            <a:spLocks/>
          </p:cNvSpPr>
          <p:nvPr/>
        </p:nvSpPr>
        <p:spPr>
          <a:xfrm>
            <a:off x="576000" y="6210000"/>
            <a:ext cx="648000" cy="648000"/>
          </a:xfrm>
          <a:prstGeom prst="rect">
            <a:avLst/>
          </a:prstGeom>
        </p:spPr>
        <p:txBody>
          <a:bodyPr vert="horz" lIns="0" tIns="0" rIns="0" bIns="0" rtlCol="0" anchor="ctr"/>
          <a:lstStyle>
            <a:defPPr>
              <a:defRPr lang="nl-NL"/>
            </a:defPPr>
            <a:lvl1pPr marL="0" algn="l" defTabSz="914400" rtl="0" eaLnBrk="1" latinLnBrk="0" hangingPunct="1">
              <a:defRPr sz="1000" kern="1200" baseline="0">
                <a:solidFill>
                  <a:schemeClr val="bg1"/>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297500-7527-634B-90F4-69D0994C32B4}" type="slidenum">
              <a:rPr lang="nl-NL" smtClean="0"/>
              <a:pPr/>
              <a:t>26</a:t>
            </a:fld>
            <a:endParaRPr lang="nl-NL"/>
          </a:p>
        </p:txBody>
      </p:sp>
      <p:sp>
        <p:nvSpPr>
          <p:cNvPr id="12" name="Rectangle 11">
            <a:extLst>
              <a:ext uri="{FF2B5EF4-FFF2-40B4-BE49-F238E27FC236}">
                <a16:creationId xmlns:a16="http://schemas.microsoft.com/office/drawing/2014/main" id="{95E97167-25BA-2B9F-4A8A-EDF908ED7883}"/>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7030F51-3876-2253-6DF0-5724E96C8A9A}"/>
              </a:ext>
            </a:extLst>
          </p:cNvPr>
          <p:cNvSpPr txBox="1"/>
          <p:nvPr/>
        </p:nvSpPr>
        <p:spPr>
          <a:xfrm>
            <a:off x="8211240" y="0"/>
            <a:ext cx="3980760" cy="6863417"/>
          </a:xfrm>
          <a:prstGeom prst="rect">
            <a:avLst/>
          </a:prstGeom>
          <a:noFill/>
        </p:spPr>
        <p:txBody>
          <a:bodyPr wrap="square" rtlCol="0">
            <a:spAutoFit/>
          </a:bodyPr>
          <a:lstStyle/>
          <a:p>
            <a:r>
              <a:rPr lang="en-US" sz="44000" dirty="0">
                <a:solidFill>
                  <a:schemeClr val="bg1"/>
                </a:solidFill>
              </a:rPr>
              <a:t>6</a:t>
            </a:r>
          </a:p>
        </p:txBody>
      </p:sp>
      <p:sp>
        <p:nvSpPr>
          <p:cNvPr id="14" name="Rectangle 13">
            <a:extLst>
              <a:ext uri="{FF2B5EF4-FFF2-40B4-BE49-F238E27FC236}">
                <a16:creationId xmlns:a16="http://schemas.microsoft.com/office/drawing/2014/main" id="{3F37B171-1649-BAE3-88B6-15B0CC827434}"/>
              </a:ext>
            </a:extLst>
          </p:cNvPr>
          <p:cNvSpPr/>
          <p:nvPr/>
        </p:nvSpPr>
        <p:spPr>
          <a:xfrm>
            <a:off x="0" y="-5417"/>
            <a:ext cx="763524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rgbClr val="2F4D5D"/>
                </a:solidFill>
              </a:rPr>
              <a:t>Robustness</a:t>
            </a:r>
          </a:p>
        </p:txBody>
      </p:sp>
    </p:spTree>
    <p:extLst>
      <p:ext uri="{BB962C8B-B14F-4D97-AF65-F5344CB8AC3E}">
        <p14:creationId xmlns:p14="http://schemas.microsoft.com/office/powerpoint/2010/main" val="1548323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4B7BB-0226-32DF-B9B5-E58CEC6D1949}"/>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1A1408A6-2410-3FA3-0249-BDCC2CCC7E38}"/>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8F1FBDC0-C140-D334-39DF-B1E32A7C231D}"/>
              </a:ext>
            </a:extLst>
          </p:cNvPr>
          <p:cNvSpPr>
            <a:spLocks noGrp="1"/>
          </p:cNvSpPr>
          <p:nvPr>
            <p:ph type="sldNum" sz="quarter" idx="12"/>
          </p:nvPr>
        </p:nvSpPr>
        <p:spPr/>
        <p:txBody>
          <a:bodyPr/>
          <a:lstStyle/>
          <a:p>
            <a:fld id="{0A297500-7527-634B-90F4-69D0994C32B4}" type="slidenum">
              <a:rPr lang="nl-NL" smtClean="0"/>
              <a:t>27</a:t>
            </a:fld>
            <a:endParaRPr lang="nl-NL"/>
          </a:p>
        </p:txBody>
      </p:sp>
      <p:sp>
        <p:nvSpPr>
          <p:cNvPr id="5" name="Title 4">
            <a:extLst>
              <a:ext uri="{FF2B5EF4-FFF2-40B4-BE49-F238E27FC236}">
                <a16:creationId xmlns:a16="http://schemas.microsoft.com/office/drawing/2014/main" id="{CA892BCB-64EF-3493-5C22-987AB0431698}"/>
              </a:ext>
            </a:extLst>
          </p:cNvPr>
          <p:cNvSpPr>
            <a:spLocks noGrp="1"/>
          </p:cNvSpPr>
          <p:nvPr>
            <p:ph type="title"/>
          </p:nvPr>
        </p:nvSpPr>
        <p:spPr/>
        <p:txBody>
          <a:bodyPr>
            <a:normAutofit/>
          </a:bodyPr>
          <a:lstStyle/>
          <a:p>
            <a:r>
              <a:rPr lang="en-US" spc="-40" dirty="0"/>
              <a:t>The Challenge of Attrition in RCTs</a:t>
            </a:r>
            <a:endParaRPr lang="en-US" dirty="0"/>
          </a:p>
        </p:txBody>
      </p:sp>
      <p:pic>
        <p:nvPicPr>
          <p:cNvPr id="6" name="object 3">
            <a:extLst>
              <a:ext uri="{FF2B5EF4-FFF2-40B4-BE49-F238E27FC236}">
                <a16:creationId xmlns:a16="http://schemas.microsoft.com/office/drawing/2014/main" id="{976A22B2-5FF9-0014-8ADF-EBED1AC7DF0E}"/>
              </a:ext>
            </a:extLst>
          </p:cNvPr>
          <p:cNvPicPr>
            <a:picLocks noGrp="1"/>
          </p:cNvPicPr>
          <p:nvPr>
            <p:ph idx="1"/>
          </p:nvPr>
        </p:nvPicPr>
        <p:blipFill>
          <a:blip r:embed="rId2" cstate="print"/>
          <a:stretch>
            <a:fillRect/>
          </a:stretch>
        </p:blipFill>
        <p:spPr>
          <a:xfrm>
            <a:off x="5434473" y="1357524"/>
            <a:ext cx="6181527" cy="4464050"/>
          </a:xfrm>
          <a:prstGeom prst="rect">
            <a:avLst/>
          </a:prstGeom>
        </p:spPr>
      </p:pic>
      <p:sp>
        <p:nvSpPr>
          <p:cNvPr id="7" name="TextBox 6">
            <a:extLst>
              <a:ext uri="{FF2B5EF4-FFF2-40B4-BE49-F238E27FC236}">
                <a16:creationId xmlns:a16="http://schemas.microsoft.com/office/drawing/2014/main" id="{B33A7D32-5980-15FA-FC36-12204F45EFCD}"/>
              </a:ext>
            </a:extLst>
          </p:cNvPr>
          <p:cNvSpPr txBox="1"/>
          <p:nvPr/>
        </p:nvSpPr>
        <p:spPr>
          <a:xfrm>
            <a:off x="576000" y="5866667"/>
            <a:ext cx="10661972" cy="253146"/>
          </a:xfrm>
          <a:prstGeom prst="rect">
            <a:avLst/>
          </a:prstGeom>
          <a:noFill/>
        </p:spPr>
        <p:txBody>
          <a:bodyPr wrap="square">
            <a:spAutoFit/>
          </a:bodyPr>
          <a:lstStyle/>
          <a:p>
            <a:pPr marL="12700" marR="5080">
              <a:lnSpc>
                <a:spcPct val="94600"/>
              </a:lnSpc>
              <a:spcBef>
                <a:spcPts val="160"/>
              </a:spcBef>
            </a:pPr>
            <a:r>
              <a:rPr lang="en-US" sz="1100" spc="-35" dirty="0">
                <a:latin typeface="Tahoma"/>
                <a:cs typeface="Tahoma"/>
              </a:rPr>
              <a:t>Figure:</a:t>
            </a:r>
            <a:r>
              <a:rPr lang="en-US" sz="1100" spc="5" dirty="0">
                <a:latin typeface="Tahoma"/>
                <a:cs typeface="Tahoma"/>
              </a:rPr>
              <a:t> </a:t>
            </a:r>
            <a:r>
              <a:rPr lang="en-US" sz="1000" dirty="0">
                <a:latin typeface="Tahoma"/>
                <a:cs typeface="Tahoma"/>
              </a:rPr>
              <a:t>Fraction</a:t>
            </a:r>
            <a:r>
              <a:rPr lang="en-US" sz="1000" spc="25" dirty="0">
                <a:latin typeface="Tahoma"/>
                <a:cs typeface="Tahoma"/>
              </a:rPr>
              <a:t> </a:t>
            </a:r>
            <a:r>
              <a:rPr lang="en-US" sz="1000" dirty="0">
                <a:latin typeface="Tahoma"/>
                <a:cs typeface="Tahoma"/>
              </a:rPr>
              <a:t>of</a:t>
            </a:r>
            <a:r>
              <a:rPr lang="en-US" sz="1000" spc="20" dirty="0">
                <a:latin typeface="Tahoma"/>
                <a:cs typeface="Tahoma"/>
              </a:rPr>
              <a:t> </a:t>
            </a:r>
            <a:r>
              <a:rPr lang="en-US" sz="1000" dirty="0">
                <a:latin typeface="Tahoma"/>
                <a:cs typeface="Tahoma"/>
              </a:rPr>
              <a:t>participants</a:t>
            </a:r>
            <a:r>
              <a:rPr lang="en-US" sz="1000" spc="20" dirty="0">
                <a:latin typeface="Tahoma"/>
                <a:cs typeface="Tahoma"/>
              </a:rPr>
              <a:t> </a:t>
            </a:r>
            <a:r>
              <a:rPr lang="en-US" sz="1000" dirty="0">
                <a:latin typeface="Tahoma"/>
                <a:cs typeface="Tahoma"/>
              </a:rPr>
              <a:t>completing</a:t>
            </a:r>
            <a:r>
              <a:rPr lang="en-US" sz="1000" spc="20" dirty="0">
                <a:latin typeface="Tahoma"/>
                <a:cs typeface="Tahoma"/>
              </a:rPr>
              <a:t> </a:t>
            </a:r>
            <a:r>
              <a:rPr lang="en-US" sz="1000" dirty="0">
                <a:latin typeface="Tahoma"/>
                <a:cs typeface="Tahoma"/>
              </a:rPr>
              <a:t>the</a:t>
            </a:r>
            <a:r>
              <a:rPr lang="en-US" sz="1000" spc="25" dirty="0">
                <a:latin typeface="Tahoma"/>
                <a:cs typeface="Tahoma"/>
              </a:rPr>
              <a:t> </a:t>
            </a:r>
            <a:r>
              <a:rPr lang="en-US" sz="1000" spc="-10" dirty="0">
                <a:latin typeface="Tahoma"/>
                <a:cs typeface="Tahoma"/>
              </a:rPr>
              <a:t>learning</a:t>
            </a:r>
            <a:r>
              <a:rPr lang="en-US" sz="1000" spc="20" dirty="0">
                <a:latin typeface="Tahoma"/>
                <a:cs typeface="Tahoma"/>
              </a:rPr>
              <a:t> </a:t>
            </a:r>
            <a:r>
              <a:rPr lang="en-US" sz="1000" dirty="0">
                <a:latin typeface="Tahoma"/>
                <a:cs typeface="Tahoma"/>
              </a:rPr>
              <a:t>path</a:t>
            </a:r>
            <a:r>
              <a:rPr lang="en-US" sz="1000" spc="20" dirty="0">
                <a:latin typeface="Tahoma"/>
                <a:cs typeface="Tahoma"/>
              </a:rPr>
              <a:t> </a:t>
            </a:r>
            <a:r>
              <a:rPr lang="en-US" sz="1000" dirty="0">
                <a:latin typeface="Tahoma"/>
                <a:cs typeface="Tahoma"/>
              </a:rPr>
              <a:t>by</a:t>
            </a:r>
            <a:r>
              <a:rPr lang="en-US" sz="1000" spc="20" dirty="0">
                <a:latin typeface="Tahoma"/>
                <a:cs typeface="Tahoma"/>
              </a:rPr>
              <a:t> </a:t>
            </a:r>
            <a:r>
              <a:rPr lang="en-US" sz="1000" dirty="0">
                <a:latin typeface="Tahoma"/>
                <a:cs typeface="Tahoma"/>
              </a:rPr>
              <a:t>group:</a:t>
            </a:r>
            <a:r>
              <a:rPr lang="en-US" sz="1000" spc="114" dirty="0">
                <a:latin typeface="Tahoma"/>
                <a:cs typeface="Tahoma"/>
              </a:rPr>
              <a:t> </a:t>
            </a:r>
            <a:r>
              <a:rPr lang="en-US" sz="1000" dirty="0">
                <a:latin typeface="Tahoma"/>
                <a:cs typeface="Tahoma"/>
              </a:rPr>
              <a:t>Control</a:t>
            </a:r>
            <a:r>
              <a:rPr lang="en-US" sz="1000" spc="20" dirty="0">
                <a:latin typeface="Tahoma"/>
                <a:cs typeface="Tahoma"/>
              </a:rPr>
              <a:t> </a:t>
            </a:r>
            <a:r>
              <a:rPr lang="en-US" sz="1000" dirty="0">
                <a:latin typeface="Tahoma"/>
                <a:cs typeface="Tahoma"/>
              </a:rPr>
              <a:t>(Traditional</a:t>
            </a:r>
            <a:r>
              <a:rPr lang="en-US" sz="1000" spc="25" dirty="0">
                <a:latin typeface="Tahoma"/>
                <a:cs typeface="Tahoma"/>
              </a:rPr>
              <a:t> </a:t>
            </a:r>
            <a:r>
              <a:rPr lang="en-US" sz="1000" dirty="0">
                <a:latin typeface="Tahoma"/>
                <a:cs typeface="Tahoma"/>
              </a:rPr>
              <a:t>Path):</a:t>
            </a:r>
            <a:r>
              <a:rPr lang="en-US" sz="1000" spc="110" dirty="0">
                <a:latin typeface="Tahoma"/>
                <a:cs typeface="Tahoma"/>
              </a:rPr>
              <a:t> </a:t>
            </a:r>
            <a:r>
              <a:rPr lang="en-US" sz="1000" spc="-10" dirty="0">
                <a:latin typeface="Tahoma"/>
                <a:cs typeface="Tahoma"/>
              </a:rPr>
              <a:t>30.2%, </a:t>
            </a:r>
            <a:r>
              <a:rPr lang="en-US" sz="1000" dirty="0">
                <a:latin typeface="Tahoma"/>
                <a:cs typeface="Tahoma"/>
              </a:rPr>
              <a:t>Treatment 1</a:t>
            </a:r>
            <a:r>
              <a:rPr lang="en-US" sz="1000" spc="5" dirty="0">
                <a:latin typeface="Tahoma"/>
                <a:cs typeface="Tahoma"/>
              </a:rPr>
              <a:t> </a:t>
            </a:r>
            <a:r>
              <a:rPr lang="en-US" sz="1000" spc="-10" dirty="0">
                <a:latin typeface="Tahoma"/>
                <a:cs typeface="Tahoma"/>
              </a:rPr>
              <a:t>(Reduced</a:t>
            </a:r>
            <a:r>
              <a:rPr lang="en-US" sz="1000" spc="5" dirty="0">
                <a:latin typeface="Tahoma"/>
                <a:cs typeface="Tahoma"/>
              </a:rPr>
              <a:t> </a:t>
            </a:r>
            <a:r>
              <a:rPr lang="en-US" sz="1000" spc="105" dirty="0">
                <a:latin typeface="Tahoma"/>
                <a:cs typeface="Tahoma"/>
              </a:rPr>
              <a:t>TP</a:t>
            </a:r>
            <a:r>
              <a:rPr lang="en-US" sz="1000" spc="5" dirty="0">
                <a:latin typeface="Tahoma"/>
                <a:cs typeface="Tahoma"/>
              </a:rPr>
              <a:t> </a:t>
            </a:r>
            <a:r>
              <a:rPr lang="en-US" sz="1000" spc="70" dirty="0">
                <a:latin typeface="Tahoma"/>
                <a:cs typeface="Tahoma"/>
              </a:rPr>
              <a:t>+</a:t>
            </a:r>
            <a:r>
              <a:rPr lang="en-US" sz="1000" dirty="0">
                <a:latin typeface="Tahoma"/>
                <a:cs typeface="Tahoma"/>
              </a:rPr>
              <a:t> AI):</a:t>
            </a:r>
            <a:r>
              <a:rPr lang="en-US" sz="1000" spc="5" dirty="0">
                <a:latin typeface="Tahoma"/>
                <a:cs typeface="Tahoma"/>
              </a:rPr>
              <a:t> </a:t>
            </a:r>
            <a:r>
              <a:rPr lang="en-US" sz="1000" spc="-20" dirty="0">
                <a:latin typeface="Tahoma"/>
                <a:cs typeface="Tahoma"/>
              </a:rPr>
              <a:t>24.6%,</a:t>
            </a:r>
            <a:r>
              <a:rPr lang="en-US" sz="1000" spc="5" dirty="0">
                <a:latin typeface="Tahoma"/>
                <a:cs typeface="Tahoma"/>
              </a:rPr>
              <a:t> </a:t>
            </a:r>
            <a:r>
              <a:rPr lang="en-US" sz="1000" dirty="0">
                <a:latin typeface="Tahoma"/>
                <a:cs typeface="Tahoma"/>
              </a:rPr>
              <a:t>Treatment</a:t>
            </a:r>
            <a:r>
              <a:rPr lang="en-US" sz="1000" spc="5" dirty="0">
                <a:latin typeface="Tahoma"/>
                <a:cs typeface="Tahoma"/>
              </a:rPr>
              <a:t> </a:t>
            </a:r>
            <a:r>
              <a:rPr lang="en-US" sz="1000" dirty="0">
                <a:latin typeface="Tahoma"/>
                <a:cs typeface="Tahoma"/>
              </a:rPr>
              <a:t>2 (Tailored</a:t>
            </a:r>
            <a:r>
              <a:rPr lang="en-US" sz="1000" spc="5" dirty="0">
                <a:latin typeface="Tahoma"/>
                <a:cs typeface="Tahoma"/>
              </a:rPr>
              <a:t> </a:t>
            </a:r>
            <a:r>
              <a:rPr lang="en-US" sz="1000" dirty="0">
                <a:latin typeface="Tahoma"/>
                <a:cs typeface="Tahoma"/>
              </a:rPr>
              <a:t>AI):</a:t>
            </a:r>
            <a:r>
              <a:rPr lang="en-US" sz="1000" spc="5" dirty="0">
                <a:latin typeface="Tahoma"/>
                <a:cs typeface="Tahoma"/>
              </a:rPr>
              <a:t> </a:t>
            </a:r>
            <a:r>
              <a:rPr lang="en-US" sz="1000" spc="-10" dirty="0">
                <a:latin typeface="Tahoma"/>
                <a:cs typeface="Tahoma"/>
              </a:rPr>
              <a:t>45.2%.</a:t>
            </a:r>
            <a:endParaRPr lang="en-US" sz="1000" dirty="0">
              <a:latin typeface="Tahoma"/>
              <a:cs typeface="Tahoma"/>
            </a:endParaRPr>
          </a:p>
        </p:txBody>
      </p:sp>
      <p:sp>
        <p:nvSpPr>
          <p:cNvPr id="13" name="TextBox 12">
            <a:extLst>
              <a:ext uri="{FF2B5EF4-FFF2-40B4-BE49-F238E27FC236}">
                <a16:creationId xmlns:a16="http://schemas.microsoft.com/office/drawing/2014/main" id="{10A76D54-2991-F27B-D33D-D17ACEE0F284}"/>
              </a:ext>
            </a:extLst>
          </p:cNvPr>
          <p:cNvSpPr txBox="1"/>
          <p:nvPr/>
        </p:nvSpPr>
        <p:spPr>
          <a:xfrm>
            <a:off x="781685" y="2551837"/>
            <a:ext cx="4447104" cy="1477328"/>
          </a:xfrm>
          <a:prstGeom prst="rect">
            <a:avLst/>
          </a:prstGeom>
          <a:noFill/>
        </p:spPr>
        <p:txBody>
          <a:bodyPr wrap="square">
            <a:spAutoFit/>
          </a:bodyPr>
          <a:lstStyle/>
          <a:p>
            <a:pPr algn="ctr"/>
            <a:r>
              <a:rPr lang="en-US" dirty="0"/>
              <a:t>In an ideal RCT, random assignment ensures baseline equivalence, allowing for direct causal inference. However, participants may not complete the intervention, leading to attrition.</a:t>
            </a:r>
          </a:p>
        </p:txBody>
      </p:sp>
    </p:spTree>
    <p:extLst>
      <p:ext uri="{BB962C8B-B14F-4D97-AF65-F5344CB8AC3E}">
        <p14:creationId xmlns:p14="http://schemas.microsoft.com/office/powerpoint/2010/main" val="2244643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6913B8-92F8-2279-4AC9-AA7243A29C0C}"/>
              </a:ext>
            </a:extLst>
          </p:cNvPr>
          <p:cNvSpPr>
            <a:spLocks noGrp="1"/>
          </p:cNvSpPr>
          <p:nvPr>
            <p:ph idx="1"/>
          </p:nvPr>
        </p:nvSpPr>
        <p:spPr>
          <a:xfrm>
            <a:off x="576000" y="1235376"/>
            <a:ext cx="11041200" cy="1965024"/>
          </a:xfrm>
        </p:spPr>
        <p:txBody>
          <a:bodyPr>
            <a:normAutofit/>
          </a:bodyPr>
          <a:lstStyle/>
          <a:p>
            <a:pPr>
              <a:lnSpc>
                <a:spcPct val="110000"/>
              </a:lnSpc>
              <a:buClr>
                <a:schemeClr val="tx2"/>
              </a:buClr>
              <a:buFont typeface="Wingdings" pitchFamily="2" charset="2"/>
              <a:buChar char="Ø"/>
            </a:pPr>
            <a:r>
              <a:rPr lang="en-US" sz="1600" dirty="0">
                <a:solidFill>
                  <a:schemeClr val="bg2">
                    <a:lumMod val="10000"/>
                  </a:schemeClr>
                </a:solidFill>
              </a:rPr>
              <a:t>We formally assess if </a:t>
            </a:r>
            <a:r>
              <a:rPr lang="en-US" sz="1600" b="1" dirty="0">
                <a:solidFill>
                  <a:schemeClr val="bg2">
                    <a:lumMod val="10000"/>
                  </a:schemeClr>
                </a:solidFill>
              </a:rPr>
              <a:t>compliance </a:t>
            </a:r>
            <a:r>
              <a:rPr lang="en-US" sz="1600" dirty="0">
                <a:solidFill>
                  <a:schemeClr val="bg2">
                    <a:lumMod val="10000"/>
                  </a:schemeClr>
                </a:solidFill>
              </a:rPr>
              <a:t>(i.e., completing the intervention) differs based on the randomly assigned treatment group. This examines if there's differential </a:t>
            </a:r>
            <a:r>
              <a:rPr lang="en-US" sz="1600" b="1" dirty="0">
                <a:solidFill>
                  <a:schemeClr val="bg2">
                    <a:lumMod val="10000"/>
                  </a:schemeClr>
                </a:solidFill>
              </a:rPr>
              <a:t>treatment uptake</a:t>
            </a:r>
            <a:r>
              <a:rPr lang="en-US" sz="1600" dirty="0">
                <a:solidFill>
                  <a:schemeClr val="bg2">
                    <a:lumMod val="10000"/>
                  </a:schemeClr>
                </a:solidFill>
              </a:rPr>
              <a:t>.</a:t>
            </a:r>
          </a:p>
          <a:p>
            <a:pPr marL="0" indent="0">
              <a:lnSpc>
                <a:spcPct val="110000"/>
              </a:lnSpc>
              <a:buClr>
                <a:schemeClr val="tx2"/>
              </a:buClr>
              <a:buNone/>
            </a:pPr>
            <a:endParaRPr lang="en-US" sz="1600" dirty="0">
              <a:solidFill>
                <a:schemeClr val="bg2">
                  <a:lumMod val="10000"/>
                </a:schemeClr>
              </a:solidFill>
            </a:endParaRPr>
          </a:p>
          <a:p>
            <a:pPr>
              <a:lnSpc>
                <a:spcPct val="110000"/>
              </a:lnSpc>
              <a:buClr>
                <a:schemeClr val="tx2"/>
              </a:buClr>
              <a:buFont typeface="Wingdings" pitchFamily="2" charset="2"/>
              <a:buChar char="Ø"/>
            </a:pPr>
            <a:r>
              <a:rPr lang="en-US" sz="1600" dirty="0">
                <a:solidFill>
                  <a:schemeClr val="bg2">
                    <a:lumMod val="10000"/>
                  </a:schemeClr>
                </a:solidFill>
              </a:rPr>
              <a:t>Where: Where: </a:t>
            </a:r>
            <a:r>
              <a:rPr lang="en-US" sz="1600" dirty="0" err="1">
                <a:solidFill>
                  <a:schemeClr val="bg2">
                    <a:lumMod val="10000"/>
                  </a:schemeClr>
                </a:solidFill>
              </a:rPr>
              <a:t>Completed</a:t>
            </a:r>
            <a:r>
              <a:rPr lang="en-US" sz="1600" i="1" baseline="-25000" dirty="0" err="1">
                <a:solidFill>
                  <a:schemeClr val="bg2">
                    <a:lumMod val="10000"/>
                  </a:schemeClr>
                </a:solidFill>
              </a:rPr>
              <a:t>i</a:t>
            </a:r>
            <a:r>
              <a:rPr lang="en-US" sz="1600" i="1" dirty="0">
                <a:solidFill>
                  <a:schemeClr val="bg2">
                    <a:lumMod val="10000"/>
                  </a:schemeClr>
                </a:solidFill>
              </a:rPr>
              <a:t> </a:t>
            </a:r>
            <a:r>
              <a:rPr lang="en-US" sz="1600" dirty="0">
                <a:solidFill>
                  <a:schemeClr val="bg2">
                    <a:lumMod val="10000"/>
                  </a:schemeClr>
                </a:solidFill>
              </a:rPr>
              <a:t>= 1 if student </a:t>
            </a:r>
            <a:r>
              <a:rPr lang="en-US" sz="1600" dirty="0" err="1">
                <a:solidFill>
                  <a:schemeClr val="bg2">
                    <a:lumMod val="10000"/>
                  </a:schemeClr>
                </a:solidFill>
              </a:rPr>
              <a:t>i</a:t>
            </a:r>
            <a:r>
              <a:rPr lang="en-US" sz="1600" dirty="0">
                <a:solidFill>
                  <a:schemeClr val="bg2">
                    <a:lumMod val="10000"/>
                  </a:schemeClr>
                </a:solidFill>
              </a:rPr>
              <a:t> completed the intervention, 0 if </a:t>
            </a:r>
            <a:r>
              <a:rPr lang="en-US" sz="1600" dirty="0" err="1">
                <a:solidFill>
                  <a:schemeClr val="bg2">
                    <a:lumMod val="10000"/>
                  </a:schemeClr>
                </a:solidFill>
              </a:rPr>
              <a:t>attrited</a:t>
            </a:r>
            <a:r>
              <a:rPr lang="en-US" sz="1600" dirty="0">
                <a:solidFill>
                  <a:schemeClr val="bg2">
                    <a:lumMod val="10000"/>
                  </a:schemeClr>
                </a:solidFill>
              </a:rPr>
              <a:t>. </a:t>
            </a:r>
            <a:r>
              <a:rPr lang="en-US" sz="1600" dirty="0" err="1">
                <a:solidFill>
                  <a:schemeClr val="bg2">
                    <a:lumMod val="10000"/>
                  </a:schemeClr>
                </a:solidFill>
              </a:rPr>
              <a:t>AssignedGroup</a:t>
            </a:r>
            <a:r>
              <a:rPr lang="en-US" sz="1600" baseline="-25000" dirty="0" err="1">
                <a:solidFill>
                  <a:schemeClr val="bg2">
                    <a:lumMod val="10000"/>
                  </a:schemeClr>
                </a:solidFill>
              </a:rPr>
              <a:t>i</a:t>
            </a:r>
            <a:r>
              <a:rPr lang="en-US" sz="1600" dirty="0">
                <a:solidFill>
                  <a:schemeClr val="bg2">
                    <a:lumMod val="10000"/>
                  </a:schemeClr>
                </a:solidFill>
              </a:rPr>
              <a:t> is the initial random assignment. We examine the Odds Ratios (</a:t>
            </a:r>
            <a:r>
              <a:rPr lang="en-US" sz="1600" i="1" dirty="0">
                <a:solidFill>
                  <a:schemeClr val="bg2">
                    <a:lumMod val="10000"/>
                  </a:schemeClr>
                </a:solidFill>
              </a:rPr>
              <a:t>e</a:t>
            </a:r>
            <a:r>
              <a:rPr lang="el-GR" sz="1600" baseline="30000" dirty="0">
                <a:solidFill>
                  <a:schemeClr val="bg2">
                    <a:lumMod val="10000"/>
                  </a:schemeClr>
                </a:solidFill>
              </a:rPr>
              <a:t>β1</a:t>
            </a:r>
            <a:r>
              <a:rPr lang="el-GR" sz="1600" dirty="0">
                <a:solidFill>
                  <a:schemeClr val="bg2">
                    <a:lumMod val="10000"/>
                  </a:schemeClr>
                </a:solidFill>
              </a:rPr>
              <a:t> ).</a:t>
            </a:r>
            <a:endParaRPr lang="en-US" sz="1600" dirty="0">
              <a:solidFill>
                <a:schemeClr val="bg2">
                  <a:lumMod val="10000"/>
                </a:schemeClr>
              </a:solidFill>
            </a:endParaRPr>
          </a:p>
        </p:txBody>
      </p:sp>
      <p:sp>
        <p:nvSpPr>
          <p:cNvPr id="3" name="Footer Placeholder 2">
            <a:extLst>
              <a:ext uri="{FF2B5EF4-FFF2-40B4-BE49-F238E27FC236}">
                <a16:creationId xmlns:a16="http://schemas.microsoft.com/office/drawing/2014/main" id="{A1F473A4-217F-CF84-3850-44039EC950F4}"/>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F2BD7C9F-B801-EB92-9431-8C5040EBD16F}"/>
              </a:ext>
            </a:extLst>
          </p:cNvPr>
          <p:cNvSpPr>
            <a:spLocks noGrp="1"/>
          </p:cNvSpPr>
          <p:nvPr>
            <p:ph type="sldNum" sz="quarter" idx="12"/>
          </p:nvPr>
        </p:nvSpPr>
        <p:spPr/>
        <p:txBody>
          <a:bodyPr/>
          <a:lstStyle/>
          <a:p>
            <a:fld id="{0A297500-7527-634B-90F4-69D0994C32B4}" type="slidenum">
              <a:rPr lang="nl-NL" smtClean="0"/>
              <a:t>28</a:t>
            </a:fld>
            <a:endParaRPr lang="nl-NL"/>
          </a:p>
        </p:txBody>
      </p:sp>
      <p:sp>
        <p:nvSpPr>
          <p:cNvPr id="5" name="Title 4">
            <a:extLst>
              <a:ext uri="{FF2B5EF4-FFF2-40B4-BE49-F238E27FC236}">
                <a16:creationId xmlns:a16="http://schemas.microsoft.com/office/drawing/2014/main" id="{3D46D636-233E-4902-CC29-490CADEE99B6}"/>
              </a:ext>
            </a:extLst>
          </p:cNvPr>
          <p:cNvSpPr>
            <a:spLocks noGrp="1"/>
          </p:cNvSpPr>
          <p:nvPr>
            <p:ph type="title"/>
          </p:nvPr>
        </p:nvSpPr>
        <p:spPr/>
        <p:txBody>
          <a:bodyPr>
            <a:normAutofit/>
          </a:bodyPr>
          <a:lstStyle/>
          <a:p>
            <a:r>
              <a:rPr lang="en-US" sz="2800" spc="-95" dirty="0"/>
              <a:t>Attrition Check: Differential Compliance with Treatment Assignment</a:t>
            </a:r>
            <a:endParaRPr lang="en-US" sz="2800" dirty="0"/>
          </a:p>
        </p:txBody>
      </p:sp>
      <p:sp>
        <p:nvSpPr>
          <p:cNvPr id="11" name="Content Placeholder 1">
            <a:extLst>
              <a:ext uri="{FF2B5EF4-FFF2-40B4-BE49-F238E27FC236}">
                <a16:creationId xmlns:a16="http://schemas.microsoft.com/office/drawing/2014/main" id="{94F0045F-0D71-2080-C948-0699E23BC6FE}"/>
              </a:ext>
            </a:extLst>
          </p:cNvPr>
          <p:cNvSpPr txBox="1">
            <a:spLocks/>
          </p:cNvSpPr>
          <p:nvPr/>
        </p:nvSpPr>
        <p:spPr>
          <a:xfrm>
            <a:off x="582096" y="4188166"/>
            <a:ext cx="11041200" cy="190416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buClr>
                <a:schemeClr val="tx2"/>
              </a:buClr>
              <a:buNone/>
            </a:pPr>
            <a:r>
              <a:rPr lang="en-US" sz="1800" b="1" dirty="0">
                <a:solidFill>
                  <a:schemeClr val="bg2">
                    <a:lumMod val="10000"/>
                  </a:schemeClr>
                </a:solidFill>
              </a:rPr>
              <a:t>Interpretation:</a:t>
            </a:r>
            <a:endParaRPr lang="en-US" sz="1800" dirty="0">
              <a:solidFill>
                <a:schemeClr val="bg2">
                  <a:lumMod val="10000"/>
                </a:schemeClr>
              </a:solidFill>
            </a:endParaRPr>
          </a:p>
          <a:p>
            <a:pPr>
              <a:lnSpc>
                <a:spcPct val="110000"/>
              </a:lnSpc>
              <a:buClr>
                <a:schemeClr val="tx2"/>
              </a:buClr>
              <a:buFont typeface="Wingdings" pitchFamily="2" charset="2"/>
              <a:buChar char="Ø"/>
            </a:pPr>
            <a:r>
              <a:rPr lang="en-US" sz="1800" dirty="0">
                <a:solidFill>
                  <a:schemeClr val="bg2">
                    <a:lumMod val="10000"/>
                  </a:schemeClr>
                </a:solidFill>
              </a:rPr>
              <a:t>Students in the </a:t>
            </a:r>
            <a:r>
              <a:rPr lang="en-US" sz="1800" b="1" dirty="0">
                <a:solidFill>
                  <a:schemeClr val="bg2">
                    <a:lumMod val="10000"/>
                  </a:schemeClr>
                </a:solidFill>
              </a:rPr>
              <a:t>Reduced TP + AI </a:t>
            </a:r>
            <a:r>
              <a:rPr lang="en-US" sz="1800" dirty="0">
                <a:solidFill>
                  <a:schemeClr val="bg2">
                    <a:lumMod val="10000"/>
                  </a:schemeClr>
                </a:solidFill>
              </a:rPr>
              <a:t>group had significantly lower odds (approx. 26.6% lower) of completing, suggesting lower treatment uptake or higher disutility of participation for this arm. </a:t>
            </a:r>
          </a:p>
          <a:p>
            <a:pPr>
              <a:lnSpc>
                <a:spcPct val="110000"/>
              </a:lnSpc>
              <a:buClr>
                <a:schemeClr val="tx2"/>
              </a:buClr>
              <a:buFont typeface="Wingdings" pitchFamily="2" charset="2"/>
              <a:buChar char="Ø"/>
            </a:pPr>
            <a:r>
              <a:rPr lang="en-US" sz="1800" dirty="0">
                <a:solidFill>
                  <a:schemeClr val="bg2">
                    <a:lumMod val="10000"/>
                  </a:schemeClr>
                </a:solidFill>
              </a:rPr>
              <a:t>Students in the </a:t>
            </a:r>
            <a:r>
              <a:rPr lang="en-US" sz="1800" b="1" dirty="0">
                <a:solidFill>
                  <a:schemeClr val="bg2">
                    <a:lumMod val="10000"/>
                  </a:schemeClr>
                </a:solidFill>
              </a:rPr>
              <a:t>Tailored AI </a:t>
            </a:r>
            <a:r>
              <a:rPr lang="en-US" sz="1800" dirty="0">
                <a:solidFill>
                  <a:schemeClr val="bg2">
                    <a:lumMod val="10000"/>
                  </a:schemeClr>
                </a:solidFill>
              </a:rPr>
              <a:t>group had significantly higher odds (approx. 66.6% higher) of completing, indicating higher compliance or perceived utility.</a:t>
            </a:r>
          </a:p>
          <a:p>
            <a:pPr>
              <a:lnSpc>
                <a:spcPct val="110000"/>
              </a:lnSpc>
              <a:buClr>
                <a:schemeClr val="tx2"/>
              </a:buClr>
              <a:buFont typeface="Wingdings" pitchFamily="2" charset="2"/>
              <a:buChar char="Ø"/>
            </a:pPr>
            <a:r>
              <a:rPr lang="en-US" sz="1800" b="1" dirty="0">
                <a:solidFill>
                  <a:schemeClr val="bg2">
                    <a:lumMod val="10000"/>
                  </a:schemeClr>
                </a:solidFill>
              </a:rPr>
              <a:t>Conclusion: </a:t>
            </a:r>
            <a:r>
              <a:rPr lang="en-US" sz="1800" dirty="0">
                <a:solidFill>
                  <a:schemeClr val="bg2">
                    <a:lumMod val="10000"/>
                  </a:schemeClr>
                </a:solidFill>
              </a:rPr>
              <a:t>Attrition is non-random with respect to treatment assignment. This differential compliance implies that analyses on completers only may suffer from selection bias.</a:t>
            </a:r>
          </a:p>
        </p:txBody>
      </p:sp>
      <p:pic>
        <p:nvPicPr>
          <p:cNvPr id="15" name="Picture 14">
            <a:extLst>
              <a:ext uri="{FF2B5EF4-FFF2-40B4-BE49-F238E27FC236}">
                <a16:creationId xmlns:a16="http://schemas.microsoft.com/office/drawing/2014/main" id="{51D6073F-71C2-FA49-1DE3-6DA3B76232D9}"/>
              </a:ext>
            </a:extLst>
          </p:cNvPr>
          <p:cNvPicPr>
            <a:picLocks noChangeAspect="1"/>
          </p:cNvPicPr>
          <p:nvPr/>
        </p:nvPicPr>
        <p:blipFill>
          <a:blip r:embed="rId2"/>
          <a:stretch>
            <a:fillRect/>
          </a:stretch>
        </p:blipFill>
        <p:spPr>
          <a:xfrm>
            <a:off x="2423248" y="1847718"/>
            <a:ext cx="7358896" cy="432000"/>
          </a:xfrm>
          <a:prstGeom prst="rect">
            <a:avLst/>
          </a:prstGeom>
        </p:spPr>
      </p:pic>
      <p:pic>
        <p:nvPicPr>
          <p:cNvPr id="16" name="Picture 15">
            <a:extLst>
              <a:ext uri="{FF2B5EF4-FFF2-40B4-BE49-F238E27FC236}">
                <a16:creationId xmlns:a16="http://schemas.microsoft.com/office/drawing/2014/main" id="{22AC7112-7338-10C3-AB96-13F0C388E4AF}"/>
              </a:ext>
            </a:extLst>
          </p:cNvPr>
          <p:cNvPicPr>
            <a:picLocks noChangeAspect="1"/>
          </p:cNvPicPr>
          <p:nvPr/>
        </p:nvPicPr>
        <p:blipFill>
          <a:blip r:embed="rId3"/>
          <a:stretch>
            <a:fillRect/>
          </a:stretch>
        </p:blipFill>
        <p:spPr>
          <a:xfrm>
            <a:off x="3079750" y="2978300"/>
            <a:ext cx="6032500" cy="1092200"/>
          </a:xfrm>
          <a:prstGeom prst="rect">
            <a:avLst/>
          </a:prstGeom>
        </p:spPr>
      </p:pic>
    </p:spTree>
    <p:extLst>
      <p:ext uri="{BB962C8B-B14F-4D97-AF65-F5344CB8AC3E}">
        <p14:creationId xmlns:p14="http://schemas.microsoft.com/office/powerpoint/2010/main" val="1653715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730FB-69AC-EA4F-F837-9C4FB2A31233}"/>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7E50318F-08DF-DC40-F91E-0212AD260528}"/>
              </a:ext>
            </a:extLst>
          </p:cNvPr>
          <p:cNvSpPr>
            <a:spLocks noGrp="1"/>
          </p:cNvSpPr>
          <p:nvPr>
            <p:ph type="ftr" sz="quarter" idx="11"/>
          </p:nvPr>
        </p:nvSpPr>
        <p:spPr/>
        <p:txBody>
          <a:bodyPr/>
          <a:lstStyle/>
          <a:p>
            <a:r>
              <a:rPr lang="nl-NL"/>
              <a:t>Faculty, department, unit ...</a:t>
            </a:r>
          </a:p>
        </p:txBody>
      </p:sp>
      <p:sp>
        <p:nvSpPr>
          <p:cNvPr id="3" name="Slide Number Placeholder 2">
            <a:extLst>
              <a:ext uri="{FF2B5EF4-FFF2-40B4-BE49-F238E27FC236}">
                <a16:creationId xmlns:a16="http://schemas.microsoft.com/office/drawing/2014/main" id="{DCD1ADF2-75F5-0BFA-F10C-FA90E5C1993F}"/>
              </a:ext>
            </a:extLst>
          </p:cNvPr>
          <p:cNvSpPr>
            <a:spLocks noGrp="1"/>
          </p:cNvSpPr>
          <p:nvPr>
            <p:ph type="sldNum" sz="quarter" idx="12"/>
          </p:nvPr>
        </p:nvSpPr>
        <p:spPr/>
        <p:txBody>
          <a:bodyPr/>
          <a:lstStyle/>
          <a:p>
            <a:fld id="{0A297500-7527-634B-90F4-69D0994C32B4}" type="slidenum">
              <a:rPr lang="nl-NL" smtClean="0"/>
              <a:t>29</a:t>
            </a:fld>
            <a:endParaRPr lang="nl-NL"/>
          </a:p>
        </p:txBody>
      </p:sp>
      <p:sp>
        <p:nvSpPr>
          <p:cNvPr id="4" name="Content Placeholder 3">
            <a:extLst>
              <a:ext uri="{FF2B5EF4-FFF2-40B4-BE49-F238E27FC236}">
                <a16:creationId xmlns:a16="http://schemas.microsoft.com/office/drawing/2014/main" id="{48FD7454-1E98-D1AB-68BE-476E94F08589}"/>
              </a:ext>
            </a:extLst>
          </p:cNvPr>
          <p:cNvSpPr>
            <a:spLocks noGrp="1"/>
          </p:cNvSpPr>
          <p:nvPr>
            <p:ph idx="1"/>
          </p:nvPr>
        </p:nvSpPr>
        <p:spPr>
          <a:xfrm>
            <a:off x="576000" y="1197000"/>
            <a:ext cx="11041200" cy="4464000"/>
          </a:xfrm>
        </p:spPr>
        <p:txBody>
          <a:bodyPr>
            <a:normAutofit/>
          </a:bodyPr>
          <a:lstStyle/>
          <a:p>
            <a:pPr marL="0" indent="0">
              <a:lnSpc>
                <a:spcPct val="120000"/>
              </a:lnSpc>
              <a:buClr>
                <a:schemeClr val="tx2"/>
              </a:buClr>
              <a:buNone/>
            </a:pPr>
            <a:r>
              <a:rPr lang="en-US" sz="1800" dirty="0">
                <a:solidFill>
                  <a:schemeClr val="bg2">
                    <a:lumMod val="10000"/>
                  </a:schemeClr>
                </a:solidFill>
              </a:rPr>
              <a:t>We further use logistic regression to investigate if attrition is related to baseline student and school characteristics, which could indicate selection on observables among those who complete.</a:t>
            </a:r>
          </a:p>
        </p:txBody>
      </p:sp>
      <p:sp>
        <p:nvSpPr>
          <p:cNvPr id="6" name="Title 5">
            <a:extLst>
              <a:ext uri="{FF2B5EF4-FFF2-40B4-BE49-F238E27FC236}">
                <a16:creationId xmlns:a16="http://schemas.microsoft.com/office/drawing/2014/main" id="{087D0B13-2EA4-7C59-29C2-9DD91F7E152C}"/>
              </a:ext>
            </a:extLst>
          </p:cNvPr>
          <p:cNvSpPr>
            <a:spLocks noGrp="1"/>
          </p:cNvSpPr>
          <p:nvPr>
            <p:ph type="title"/>
          </p:nvPr>
        </p:nvSpPr>
        <p:spPr>
          <a:xfrm>
            <a:off x="576000" y="207036"/>
            <a:ext cx="11041200" cy="962545"/>
          </a:xfrm>
        </p:spPr>
        <p:txBody>
          <a:bodyPr>
            <a:normAutofit/>
          </a:bodyPr>
          <a:lstStyle/>
          <a:p>
            <a:r>
              <a:rPr lang="en-US" sz="2800" dirty="0"/>
              <a:t>Attrition Check: Evidence of Selection on Pre-Treatment Characteristics</a:t>
            </a:r>
          </a:p>
        </p:txBody>
      </p:sp>
      <p:pic>
        <p:nvPicPr>
          <p:cNvPr id="5" name="Picture 4">
            <a:extLst>
              <a:ext uri="{FF2B5EF4-FFF2-40B4-BE49-F238E27FC236}">
                <a16:creationId xmlns:a16="http://schemas.microsoft.com/office/drawing/2014/main" id="{9E757E64-316F-28A1-2313-C870E100AD8E}"/>
              </a:ext>
            </a:extLst>
          </p:cNvPr>
          <p:cNvPicPr>
            <a:picLocks noChangeAspect="1"/>
          </p:cNvPicPr>
          <p:nvPr/>
        </p:nvPicPr>
        <p:blipFill>
          <a:blip r:embed="rId2"/>
          <a:stretch>
            <a:fillRect/>
          </a:stretch>
        </p:blipFill>
        <p:spPr>
          <a:xfrm>
            <a:off x="3122760" y="1900149"/>
            <a:ext cx="5821680" cy="3584141"/>
          </a:xfrm>
          <a:prstGeom prst="rect">
            <a:avLst/>
          </a:prstGeom>
        </p:spPr>
      </p:pic>
      <p:sp>
        <p:nvSpPr>
          <p:cNvPr id="8" name="TextBox 7">
            <a:extLst>
              <a:ext uri="{FF2B5EF4-FFF2-40B4-BE49-F238E27FC236}">
                <a16:creationId xmlns:a16="http://schemas.microsoft.com/office/drawing/2014/main" id="{88D48154-6022-4B4B-AA85-A8DA5C989C9B}"/>
              </a:ext>
            </a:extLst>
          </p:cNvPr>
          <p:cNvSpPr txBox="1"/>
          <p:nvPr/>
        </p:nvSpPr>
        <p:spPr>
          <a:xfrm>
            <a:off x="451828" y="5661000"/>
            <a:ext cx="11288344" cy="523220"/>
          </a:xfrm>
          <a:prstGeom prst="rect">
            <a:avLst/>
          </a:prstGeom>
          <a:noFill/>
        </p:spPr>
        <p:txBody>
          <a:bodyPr wrap="square">
            <a:spAutoFit/>
          </a:bodyPr>
          <a:lstStyle/>
          <a:p>
            <a:r>
              <a:rPr lang="en-US" sz="1400" b="1" dirty="0"/>
              <a:t>Key Finding: </a:t>
            </a:r>
            <a:r>
              <a:rPr lang="en-US" sz="1400" dirty="0"/>
              <a:t>The sub-sample of completers is systematically different from the original randomized sample based on observable pre-treatment characteristics</a:t>
            </a:r>
          </a:p>
        </p:txBody>
      </p:sp>
    </p:spTree>
    <p:extLst>
      <p:ext uri="{BB962C8B-B14F-4D97-AF65-F5344CB8AC3E}">
        <p14:creationId xmlns:p14="http://schemas.microsoft.com/office/powerpoint/2010/main" val="132719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86C82-7134-1D03-8B07-DDD00DE1DCB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C33C36-D629-7659-DB05-B166C4C29897}"/>
              </a:ext>
            </a:extLst>
          </p:cNvPr>
          <p:cNvSpPr>
            <a:spLocks noGrp="1"/>
          </p:cNvSpPr>
          <p:nvPr>
            <p:ph idx="1"/>
          </p:nvPr>
        </p:nvSpPr>
        <p:spPr>
          <a:xfrm>
            <a:off x="576000" y="1122630"/>
            <a:ext cx="11041200" cy="4997370"/>
          </a:xfrm>
        </p:spPr>
        <p:txBody>
          <a:bodyPr>
            <a:normAutofit/>
          </a:bodyPr>
          <a:lstStyle/>
          <a:p>
            <a:pPr marL="0" indent="0">
              <a:buClr>
                <a:schemeClr val="tx2"/>
              </a:buClr>
              <a:buNone/>
            </a:pPr>
            <a:r>
              <a:rPr lang="en-US" sz="2000" b="1" dirty="0">
                <a:solidFill>
                  <a:srgbClr val="0070C0"/>
                </a:solidFill>
              </a:rPr>
              <a:t>Question: </a:t>
            </a:r>
            <a:r>
              <a:rPr lang="en-US" sz="2000" dirty="0">
                <a:solidFill>
                  <a:schemeClr val="bg2">
                    <a:lumMod val="10000"/>
                  </a:schemeClr>
                </a:solidFill>
              </a:rPr>
              <a:t>Can Generative AI tools improve financial literacy outcomes in the Belgian secondary school context? </a:t>
            </a:r>
          </a:p>
          <a:p>
            <a:pPr marL="457200" lvl="1" indent="0">
              <a:buClr>
                <a:schemeClr val="tx2"/>
              </a:buClr>
              <a:buNone/>
            </a:pPr>
            <a:r>
              <a:rPr lang="en-US" sz="2000" dirty="0">
                <a:solidFill>
                  <a:schemeClr val="bg2">
                    <a:lumMod val="10000"/>
                  </a:schemeClr>
                </a:solidFill>
              </a:rPr>
              <a:t>Is this effect different in the context of teacher shortages?</a:t>
            </a:r>
          </a:p>
          <a:p>
            <a:pPr marL="0" indent="0">
              <a:buClr>
                <a:schemeClr val="tx2"/>
              </a:buClr>
              <a:buNone/>
            </a:pPr>
            <a:r>
              <a:rPr lang="en-US" sz="2000" b="1" dirty="0">
                <a:solidFill>
                  <a:srgbClr val="0070C0"/>
                </a:solidFill>
              </a:rPr>
              <a:t>Motivation: </a:t>
            </a:r>
            <a:r>
              <a:rPr lang="en-US" sz="2000" dirty="0">
                <a:solidFill>
                  <a:schemeClr val="bg2">
                    <a:lumMod val="10000"/>
                  </a:schemeClr>
                </a:solidFill>
              </a:rPr>
              <a:t>Financial literacy is crucial for economic well-being (Behrman et al., 2012), and interventions can influence student economic preferences (Sutter et al., 2020).</a:t>
            </a:r>
          </a:p>
          <a:p>
            <a:pPr marL="0" indent="0">
              <a:buClr>
                <a:schemeClr val="tx2"/>
              </a:buClr>
              <a:buNone/>
            </a:pPr>
            <a:r>
              <a:rPr lang="en-US" sz="2000" b="1" dirty="0">
                <a:solidFill>
                  <a:srgbClr val="0070C0"/>
                </a:solidFill>
              </a:rPr>
              <a:t>How:</a:t>
            </a:r>
            <a:endParaRPr lang="en-US" sz="2000" dirty="0">
              <a:solidFill>
                <a:schemeClr val="bg2">
                  <a:lumMod val="10000"/>
                </a:schemeClr>
              </a:solidFill>
            </a:endParaRPr>
          </a:p>
          <a:p>
            <a:pPr lvl="1">
              <a:buClr>
                <a:schemeClr val="tx2"/>
              </a:buClr>
              <a:buFont typeface="Wingdings" pitchFamily="2" charset="2"/>
              <a:buChar char="Ø"/>
            </a:pPr>
            <a:r>
              <a:rPr lang="en-US" sz="2000" dirty="0">
                <a:solidFill>
                  <a:schemeClr val="bg2">
                    <a:lumMod val="10000"/>
                  </a:schemeClr>
                </a:solidFill>
              </a:rPr>
              <a:t>RCT identifying the causal effect of AI chatbots vs. a traditional learning path.</a:t>
            </a:r>
          </a:p>
          <a:p>
            <a:pPr lvl="2">
              <a:buClr>
                <a:schemeClr val="tx2"/>
              </a:buClr>
              <a:buFont typeface="Wingdings" pitchFamily="2" charset="2"/>
              <a:buChar char="Ø"/>
            </a:pPr>
            <a:r>
              <a:rPr lang="en-US" sz="1600" dirty="0">
                <a:solidFill>
                  <a:schemeClr val="bg2">
                    <a:lumMod val="10000"/>
                  </a:schemeClr>
                </a:solidFill>
              </a:rPr>
              <a:t>Comparing: Control (Traditional Learning Path) vs. Treatment 1 (Reduced TLP + AI) vs. Treatment 2 (Tailored AI)</a:t>
            </a:r>
          </a:p>
          <a:p>
            <a:pPr lvl="2">
              <a:buClr>
                <a:schemeClr val="tx2"/>
              </a:buClr>
              <a:buFont typeface="Wingdings" pitchFamily="2" charset="2"/>
              <a:buChar char="Ø"/>
            </a:pPr>
            <a:r>
              <a:rPr lang="en-US" sz="1600" dirty="0">
                <a:solidFill>
                  <a:schemeClr val="bg2">
                    <a:lumMod val="10000"/>
                  </a:schemeClr>
                </a:solidFill>
              </a:rPr>
              <a:t>Data from N=2236 students in Belgium that have started the learning path.</a:t>
            </a:r>
          </a:p>
          <a:p>
            <a:pPr marL="0" indent="0">
              <a:buClr>
                <a:schemeClr val="tx2"/>
              </a:buClr>
              <a:buNone/>
            </a:pPr>
            <a:r>
              <a:rPr lang="en-US" sz="2000" b="1" dirty="0">
                <a:solidFill>
                  <a:srgbClr val="0070C0"/>
                </a:solidFill>
              </a:rPr>
              <a:t>We find:</a:t>
            </a:r>
            <a:endParaRPr lang="en-US" sz="2000" dirty="0">
              <a:solidFill>
                <a:schemeClr val="bg2">
                  <a:lumMod val="10000"/>
                </a:schemeClr>
              </a:solidFill>
            </a:endParaRPr>
          </a:p>
          <a:p>
            <a:pPr lvl="1">
              <a:buClr>
                <a:schemeClr val="tx2"/>
              </a:buClr>
              <a:buFont typeface="Wingdings" pitchFamily="2" charset="2"/>
              <a:buChar char="Ø"/>
            </a:pPr>
            <a:r>
              <a:rPr lang="en-US" sz="2000" b="1" dirty="0">
                <a:solidFill>
                  <a:schemeClr val="bg2">
                    <a:lumMod val="10000"/>
                  </a:schemeClr>
                </a:solidFill>
              </a:rPr>
              <a:t>Main outcome: </a:t>
            </a:r>
            <a:r>
              <a:rPr lang="en-US" sz="2000" dirty="0">
                <a:solidFill>
                  <a:schemeClr val="bg2">
                    <a:lumMod val="10000"/>
                  </a:schemeClr>
                </a:solidFill>
              </a:rPr>
              <a:t>Increase </a:t>
            </a:r>
            <a:r>
              <a:rPr lang="en-US" sz="2000" dirty="0">
                <a:latin typeface="Tahoma"/>
                <a:cs typeface="Tahoma"/>
              </a:rPr>
              <a:t>0.07</a:t>
            </a:r>
            <a:r>
              <a:rPr lang="en-US" sz="2000" spc="25" dirty="0">
                <a:latin typeface="Tahoma"/>
                <a:cs typeface="Tahoma"/>
              </a:rPr>
              <a:t> </a:t>
            </a:r>
            <a:r>
              <a:rPr lang="en-US" sz="2000" dirty="0" err="1">
                <a:latin typeface="Tahoma"/>
                <a:cs typeface="Tahoma"/>
              </a:rPr>
              <a:t>sd</a:t>
            </a:r>
            <a:r>
              <a:rPr lang="en-US" sz="2000" spc="30" dirty="0">
                <a:latin typeface="Tahoma"/>
                <a:cs typeface="Tahoma"/>
              </a:rPr>
              <a:t> </a:t>
            </a:r>
            <a:r>
              <a:rPr lang="en-US" sz="2000" dirty="0">
                <a:latin typeface="Tahoma"/>
                <a:cs typeface="Tahoma"/>
              </a:rPr>
              <a:t>(T1) and 0.04</a:t>
            </a:r>
            <a:r>
              <a:rPr lang="en-US" sz="2000" spc="30" dirty="0">
                <a:latin typeface="Tahoma"/>
                <a:cs typeface="Tahoma"/>
              </a:rPr>
              <a:t> </a:t>
            </a:r>
            <a:r>
              <a:rPr lang="en-US" sz="2000" dirty="0" err="1">
                <a:latin typeface="Tahoma"/>
                <a:cs typeface="Tahoma"/>
              </a:rPr>
              <a:t>sd</a:t>
            </a:r>
            <a:r>
              <a:rPr lang="en-US" sz="2000" spc="25" dirty="0">
                <a:latin typeface="Tahoma"/>
                <a:cs typeface="Tahoma"/>
              </a:rPr>
              <a:t> </a:t>
            </a:r>
            <a:r>
              <a:rPr lang="en-US" sz="2000" dirty="0">
                <a:latin typeface="Tahoma"/>
                <a:cs typeface="Tahoma"/>
              </a:rPr>
              <a:t>(T2)</a:t>
            </a:r>
            <a:r>
              <a:rPr lang="en-US" sz="2000" spc="30" dirty="0">
                <a:latin typeface="Tahoma"/>
                <a:cs typeface="Tahoma"/>
              </a:rPr>
              <a:t> </a:t>
            </a:r>
            <a:r>
              <a:rPr lang="en-US" sz="2000" dirty="0">
                <a:latin typeface="Tahoma"/>
                <a:cs typeface="Tahoma"/>
              </a:rPr>
              <a:t>relative</a:t>
            </a:r>
            <a:r>
              <a:rPr lang="en-US" sz="2000" spc="25" dirty="0">
                <a:latin typeface="Tahoma"/>
                <a:cs typeface="Tahoma"/>
              </a:rPr>
              <a:t> </a:t>
            </a:r>
            <a:r>
              <a:rPr lang="en-US" sz="2000" dirty="0">
                <a:latin typeface="Tahoma"/>
                <a:cs typeface="Tahoma"/>
              </a:rPr>
              <a:t>to</a:t>
            </a:r>
            <a:r>
              <a:rPr lang="en-US" sz="2000" spc="30" dirty="0">
                <a:latin typeface="Tahoma"/>
                <a:cs typeface="Tahoma"/>
              </a:rPr>
              <a:t> </a:t>
            </a:r>
            <a:r>
              <a:rPr lang="en-US" sz="2000" spc="-10" dirty="0">
                <a:latin typeface="Tahoma"/>
                <a:cs typeface="Tahoma"/>
              </a:rPr>
              <a:t>Control.</a:t>
            </a:r>
            <a:r>
              <a:rPr lang="en-US" sz="2000" dirty="0">
                <a:latin typeface="Tahoma"/>
                <a:cs typeface="Tahoma"/>
              </a:rPr>
              <a:t> </a:t>
            </a:r>
          </a:p>
          <a:p>
            <a:pPr lvl="1">
              <a:buClr>
                <a:schemeClr val="tx2"/>
              </a:buClr>
              <a:buFont typeface="Wingdings" pitchFamily="2" charset="2"/>
              <a:buChar char="Ø"/>
            </a:pPr>
            <a:r>
              <a:rPr lang="en-US" sz="2000" b="1" dirty="0">
                <a:solidFill>
                  <a:schemeClr val="bg2">
                    <a:lumMod val="10000"/>
                  </a:schemeClr>
                </a:solidFill>
              </a:rPr>
              <a:t>Psychosocial and Emotional Outcomes: </a:t>
            </a:r>
            <a:r>
              <a:rPr lang="en-US" sz="2000" dirty="0">
                <a:solidFill>
                  <a:schemeClr val="bg2">
                    <a:lumMod val="10000"/>
                  </a:schemeClr>
                </a:solidFill>
              </a:rPr>
              <a:t>AI is “as good as” the traditional path</a:t>
            </a:r>
          </a:p>
          <a:p>
            <a:pPr lvl="1">
              <a:buClr>
                <a:schemeClr val="tx2"/>
              </a:buClr>
              <a:buFont typeface="Wingdings" pitchFamily="2" charset="2"/>
              <a:buChar char="Ø"/>
            </a:pPr>
            <a:endParaRPr lang="en-US" sz="2000" dirty="0">
              <a:solidFill>
                <a:schemeClr val="bg2">
                  <a:lumMod val="10000"/>
                </a:schemeClr>
              </a:solidFill>
            </a:endParaRPr>
          </a:p>
        </p:txBody>
      </p:sp>
      <p:sp>
        <p:nvSpPr>
          <p:cNvPr id="4" name="Slide Number Placeholder 3">
            <a:extLst>
              <a:ext uri="{FF2B5EF4-FFF2-40B4-BE49-F238E27FC236}">
                <a16:creationId xmlns:a16="http://schemas.microsoft.com/office/drawing/2014/main" id="{CC4AA0C8-6F25-3E2A-CE7A-A616E7C6FEFC}"/>
              </a:ext>
            </a:extLst>
          </p:cNvPr>
          <p:cNvSpPr>
            <a:spLocks noGrp="1"/>
          </p:cNvSpPr>
          <p:nvPr>
            <p:ph type="sldNum" sz="quarter" idx="12"/>
          </p:nvPr>
        </p:nvSpPr>
        <p:spPr/>
        <p:txBody>
          <a:bodyPr/>
          <a:lstStyle/>
          <a:p>
            <a:fld id="{0A297500-7527-634B-90F4-69D0994C32B4}" type="slidenum">
              <a:rPr lang="nl-NL" smtClean="0"/>
              <a:t>3</a:t>
            </a:fld>
            <a:endParaRPr lang="nl-NL"/>
          </a:p>
        </p:txBody>
      </p:sp>
      <p:sp>
        <p:nvSpPr>
          <p:cNvPr id="5" name="Title 4">
            <a:extLst>
              <a:ext uri="{FF2B5EF4-FFF2-40B4-BE49-F238E27FC236}">
                <a16:creationId xmlns:a16="http://schemas.microsoft.com/office/drawing/2014/main" id="{78B83B77-AC8E-6DF5-F8CC-B7A46EEB0220}"/>
              </a:ext>
            </a:extLst>
          </p:cNvPr>
          <p:cNvSpPr>
            <a:spLocks noGrp="1"/>
          </p:cNvSpPr>
          <p:nvPr>
            <p:ph type="title"/>
          </p:nvPr>
        </p:nvSpPr>
        <p:spPr/>
        <p:txBody>
          <a:bodyPr>
            <a:normAutofit/>
          </a:bodyPr>
          <a:lstStyle/>
          <a:p>
            <a:r>
              <a:rPr lang="en-US" sz="3000" dirty="0"/>
              <a:t>This paper</a:t>
            </a:r>
          </a:p>
        </p:txBody>
      </p:sp>
    </p:spTree>
    <p:extLst>
      <p:ext uri="{BB962C8B-B14F-4D97-AF65-F5344CB8AC3E}">
        <p14:creationId xmlns:p14="http://schemas.microsoft.com/office/powerpoint/2010/main" val="2051623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908A7-14EB-1A58-117A-0FD25D175DA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C054FD-1739-52D1-35FF-05844B33318D}"/>
              </a:ext>
            </a:extLst>
          </p:cNvPr>
          <p:cNvSpPr>
            <a:spLocks noGrp="1"/>
          </p:cNvSpPr>
          <p:nvPr>
            <p:ph idx="1"/>
          </p:nvPr>
        </p:nvSpPr>
        <p:spPr>
          <a:xfrm>
            <a:off x="513000" y="1628568"/>
            <a:ext cx="11041200" cy="4150440"/>
          </a:xfrm>
        </p:spPr>
        <p:txBody>
          <a:bodyPr>
            <a:normAutofit lnSpcReduction="10000"/>
          </a:bodyPr>
          <a:lstStyle/>
          <a:p>
            <a:pPr>
              <a:lnSpc>
                <a:spcPct val="110000"/>
              </a:lnSpc>
              <a:buClr>
                <a:schemeClr val="tx2"/>
              </a:buClr>
              <a:buFont typeface="Wingdings" pitchFamily="2" charset="2"/>
              <a:buChar char="Ø"/>
            </a:pPr>
            <a:r>
              <a:rPr lang="en-US" sz="1800" dirty="0">
                <a:solidFill>
                  <a:schemeClr val="bg2">
                    <a:lumMod val="10000"/>
                  </a:schemeClr>
                </a:solidFill>
              </a:rPr>
              <a:t>We use logistic regression to investigate if attrition is related to baseline student and school characteristics.</a:t>
            </a:r>
          </a:p>
          <a:p>
            <a:pPr>
              <a:lnSpc>
                <a:spcPct val="110000"/>
              </a:lnSpc>
              <a:buClr>
                <a:schemeClr val="tx2"/>
              </a:buClr>
              <a:buFont typeface="Wingdings" pitchFamily="2" charset="2"/>
              <a:buChar char="Ø"/>
            </a:pPr>
            <a:r>
              <a:rPr lang="en-US" sz="1800" b="1" dirty="0">
                <a:solidFill>
                  <a:schemeClr val="bg2">
                    <a:lumMod val="10000"/>
                  </a:schemeClr>
                </a:solidFill>
              </a:rPr>
              <a:t>Recap of the Problem:</a:t>
            </a:r>
          </a:p>
          <a:p>
            <a:pPr lvl="1">
              <a:lnSpc>
                <a:spcPct val="110000"/>
              </a:lnSpc>
              <a:buClr>
                <a:schemeClr val="tx2"/>
              </a:buClr>
              <a:buFont typeface="Wingdings" pitchFamily="2" charset="2"/>
              <a:buChar char="Ø"/>
            </a:pPr>
            <a:r>
              <a:rPr lang="en-US" sz="1800" dirty="0">
                <a:solidFill>
                  <a:schemeClr val="bg2">
                    <a:lumMod val="10000"/>
                  </a:schemeClr>
                </a:solidFill>
              </a:rPr>
              <a:t>Attrition is significantly related to the randomly assigned treatment group, indicating differential compliance or treatment uptake.</a:t>
            </a:r>
          </a:p>
          <a:p>
            <a:pPr lvl="1">
              <a:lnSpc>
                <a:spcPct val="110000"/>
              </a:lnSpc>
              <a:buClr>
                <a:schemeClr val="tx2"/>
              </a:buClr>
              <a:buFont typeface="Wingdings" pitchFamily="2" charset="2"/>
              <a:buChar char="Ø"/>
            </a:pPr>
            <a:r>
              <a:rPr lang="en-US" sz="1800" dirty="0">
                <a:solidFill>
                  <a:schemeClr val="bg2">
                    <a:lumMod val="10000"/>
                  </a:schemeClr>
                </a:solidFill>
              </a:rPr>
              <a:t>Attrition is also significantly related to baseline student and school characteristics, indicating selection on observables (and potentially </a:t>
            </a:r>
            <a:r>
              <a:rPr lang="en-US" sz="1800" dirty="0" err="1">
                <a:solidFill>
                  <a:schemeClr val="bg2">
                    <a:lumMod val="10000"/>
                  </a:schemeClr>
                </a:solidFill>
              </a:rPr>
              <a:t>unobservables</a:t>
            </a:r>
            <a:r>
              <a:rPr lang="en-US" sz="1800" dirty="0">
                <a:solidFill>
                  <a:schemeClr val="bg2">
                    <a:lumMod val="10000"/>
                  </a:schemeClr>
                </a:solidFill>
              </a:rPr>
              <a:t> correlated with these)</a:t>
            </a:r>
          </a:p>
          <a:p>
            <a:pPr lvl="1">
              <a:lnSpc>
                <a:spcPct val="110000"/>
              </a:lnSpc>
              <a:buClr>
                <a:schemeClr val="tx2"/>
              </a:buClr>
              <a:buFont typeface="Wingdings" pitchFamily="2" charset="2"/>
              <a:buChar char="Ø"/>
            </a:pPr>
            <a:r>
              <a:rPr lang="en-US" sz="1800" b="1" dirty="0">
                <a:solidFill>
                  <a:schemeClr val="bg2">
                    <a:lumMod val="10000"/>
                  </a:schemeClr>
                </a:solidFill>
              </a:rPr>
              <a:t>Consequently, OLS estimates of treatment effects on completers only are likely biased due to this selection bias. Such estimates:</a:t>
            </a:r>
          </a:p>
          <a:p>
            <a:pPr lvl="2">
              <a:lnSpc>
                <a:spcPct val="110000"/>
              </a:lnSpc>
              <a:buClr>
                <a:schemeClr val="tx2"/>
              </a:buClr>
              <a:buFont typeface="Wingdings" pitchFamily="2" charset="2"/>
              <a:buChar char="Ø"/>
            </a:pPr>
            <a:r>
              <a:rPr lang="en-US" sz="1400" dirty="0">
                <a:solidFill>
                  <a:schemeClr val="bg2">
                    <a:lumMod val="10000"/>
                  </a:schemeClr>
                </a:solidFill>
              </a:rPr>
              <a:t>Suffer from endogeneity, as the decision to complete is correlated with factors that may also affect </a:t>
            </a:r>
            <a:r>
              <a:rPr lang="en-US" sz="1400" dirty="0" err="1">
                <a:solidFill>
                  <a:schemeClr val="bg2">
                    <a:lumMod val="10000"/>
                  </a:schemeClr>
                </a:solidFill>
              </a:rPr>
              <a:t>outcomes.Attrition</a:t>
            </a:r>
            <a:r>
              <a:rPr lang="en-US" sz="1400" dirty="0">
                <a:solidFill>
                  <a:schemeClr val="bg2">
                    <a:lumMod val="10000"/>
                  </a:schemeClr>
                </a:solidFill>
              </a:rPr>
              <a:t> is also significantly related to baseline student and school characteristics.</a:t>
            </a:r>
          </a:p>
          <a:p>
            <a:pPr lvl="1">
              <a:lnSpc>
                <a:spcPct val="110000"/>
              </a:lnSpc>
              <a:buClr>
                <a:schemeClr val="tx2"/>
              </a:buClr>
              <a:buFont typeface="Wingdings" pitchFamily="2" charset="2"/>
              <a:buChar char="Ø"/>
            </a:pPr>
            <a:r>
              <a:rPr lang="en-US" sz="1800" dirty="0">
                <a:solidFill>
                  <a:schemeClr val="bg2">
                    <a:lumMod val="10000"/>
                  </a:schemeClr>
                </a:solidFill>
              </a:rPr>
              <a:t>To obtain a more credible causal estimate, we need a method that accounts for this non-random selection into treatment completion</a:t>
            </a:r>
          </a:p>
          <a:p>
            <a:pPr>
              <a:lnSpc>
                <a:spcPct val="110000"/>
              </a:lnSpc>
              <a:buClr>
                <a:schemeClr val="tx2"/>
              </a:buClr>
              <a:buFont typeface="Wingdings" pitchFamily="2" charset="2"/>
              <a:buChar char="Ø"/>
            </a:pPr>
            <a:endParaRPr lang="en-US" sz="1800" dirty="0">
              <a:solidFill>
                <a:schemeClr val="bg2">
                  <a:lumMod val="10000"/>
                </a:schemeClr>
              </a:solidFill>
            </a:endParaRPr>
          </a:p>
        </p:txBody>
      </p:sp>
      <p:sp>
        <p:nvSpPr>
          <p:cNvPr id="3" name="Footer Placeholder 2">
            <a:extLst>
              <a:ext uri="{FF2B5EF4-FFF2-40B4-BE49-F238E27FC236}">
                <a16:creationId xmlns:a16="http://schemas.microsoft.com/office/drawing/2014/main" id="{52F97B76-C8FD-A77B-46EF-0A54DEF3D01B}"/>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CCAA7AEE-8B8E-65B4-21EB-3A3898CE5ED2}"/>
              </a:ext>
            </a:extLst>
          </p:cNvPr>
          <p:cNvSpPr>
            <a:spLocks noGrp="1"/>
          </p:cNvSpPr>
          <p:nvPr>
            <p:ph type="sldNum" sz="quarter" idx="12"/>
          </p:nvPr>
        </p:nvSpPr>
        <p:spPr/>
        <p:txBody>
          <a:bodyPr/>
          <a:lstStyle/>
          <a:p>
            <a:fld id="{0A297500-7527-634B-90F4-69D0994C32B4}" type="slidenum">
              <a:rPr lang="nl-NL" smtClean="0"/>
              <a:t>30</a:t>
            </a:fld>
            <a:endParaRPr lang="nl-NL"/>
          </a:p>
        </p:txBody>
      </p:sp>
      <p:sp>
        <p:nvSpPr>
          <p:cNvPr id="5" name="Title 4">
            <a:extLst>
              <a:ext uri="{FF2B5EF4-FFF2-40B4-BE49-F238E27FC236}">
                <a16:creationId xmlns:a16="http://schemas.microsoft.com/office/drawing/2014/main" id="{97AE7D87-29F7-14CA-DAFF-298D19E50193}"/>
              </a:ext>
            </a:extLst>
          </p:cNvPr>
          <p:cNvSpPr>
            <a:spLocks noGrp="1"/>
          </p:cNvSpPr>
          <p:nvPr>
            <p:ph type="title"/>
          </p:nvPr>
        </p:nvSpPr>
        <p:spPr/>
        <p:txBody>
          <a:bodyPr>
            <a:normAutofit fontScale="90000"/>
          </a:bodyPr>
          <a:lstStyle/>
          <a:p>
            <a:r>
              <a:rPr lang="en-US" spc="-95" dirty="0"/>
              <a:t>The Challenge of Non-Random Attrition: Implications for Causal Inference</a:t>
            </a:r>
            <a:endParaRPr lang="en-US" dirty="0"/>
          </a:p>
        </p:txBody>
      </p:sp>
    </p:spTree>
    <p:extLst>
      <p:ext uri="{BB962C8B-B14F-4D97-AF65-F5344CB8AC3E}">
        <p14:creationId xmlns:p14="http://schemas.microsoft.com/office/powerpoint/2010/main" val="225862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209FC-0F3B-9D91-8BE0-115551DD4D6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60521C-698C-962C-BDCC-B7031961D338}"/>
              </a:ext>
            </a:extLst>
          </p:cNvPr>
          <p:cNvSpPr>
            <a:spLocks noGrp="1"/>
          </p:cNvSpPr>
          <p:nvPr>
            <p:ph idx="1"/>
          </p:nvPr>
        </p:nvSpPr>
        <p:spPr>
          <a:xfrm>
            <a:off x="513000" y="1628568"/>
            <a:ext cx="11041200" cy="4150440"/>
          </a:xfrm>
        </p:spPr>
        <p:txBody>
          <a:bodyPr>
            <a:normAutofit fontScale="92500" lnSpcReduction="10000"/>
          </a:bodyPr>
          <a:lstStyle/>
          <a:p>
            <a:pPr>
              <a:lnSpc>
                <a:spcPct val="110000"/>
              </a:lnSpc>
              <a:buClr>
                <a:schemeClr val="tx2"/>
              </a:buClr>
              <a:buFont typeface="Wingdings" pitchFamily="2" charset="2"/>
              <a:buChar char="Ø"/>
            </a:pPr>
            <a:r>
              <a:rPr lang="en-US" sz="1800" dirty="0">
                <a:solidFill>
                  <a:schemeClr val="bg2">
                    <a:lumMod val="10000"/>
                  </a:schemeClr>
                </a:solidFill>
              </a:rPr>
              <a:t>Instrumental Variable (IV) Strategy: We use the initial random assignment to a treatment group (Z</a:t>
            </a:r>
            <a:r>
              <a:rPr lang="en-US" sz="1800" baseline="-25000" dirty="0">
                <a:solidFill>
                  <a:schemeClr val="bg2">
                    <a:lumMod val="10000"/>
                  </a:schemeClr>
                </a:solidFill>
              </a:rPr>
              <a:t>i</a:t>
            </a:r>
            <a:r>
              <a:rPr lang="en-US" sz="1800" dirty="0">
                <a:solidFill>
                  <a:schemeClr val="bg2">
                    <a:lumMod val="10000"/>
                  </a:schemeClr>
                </a:solidFill>
              </a:rPr>
              <a:t> = </a:t>
            </a:r>
            <a:r>
              <a:rPr lang="en-US" sz="1800" i="1" dirty="0" err="1">
                <a:solidFill>
                  <a:schemeClr val="bg2">
                    <a:lumMod val="10000"/>
                  </a:schemeClr>
                </a:solidFill>
              </a:rPr>
              <a:t>AssignedGroup</a:t>
            </a:r>
            <a:r>
              <a:rPr lang="en-US" sz="1800" i="1" baseline="-25000" dirty="0" err="1">
                <a:solidFill>
                  <a:schemeClr val="bg2">
                    <a:lumMod val="10000"/>
                  </a:schemeClr>
                </a:solidFill>
              </a:rPr>
              <a:t>i</a:t>
            </a:r>
            <a:r>
              <a:rPr lang="en-US" sz="1800" dirty="0">
                <a:solidFill>
                  <a:schemeClr val="bg2">
                    <a:lumMod val="10000"/>
                  </a:schemeClr>
                </a:solidFill>
              </a:rPr>
              <a:t>) as an instrument for actual treatment completion/participation</a:t>
            </a:r>
          </a:p>
          <a:p>
            <a:pPr>
              <a:lnSpc>
                <a:spcPct val="110000"/>
              </a:lnSpc>
              <a:buClr>
                <a:schemeClr val="tx2"/>
              </a:buClr>
              <a:buFont typeface="Wingdings" pitchFamily="2" charset="2"/>
              <a:buChar char="Ø"/>
            </a:pPr>
            <a:r>
              <a:rPr lang="en-US" sz="1800" b="1" dirty="0">
                <a:solidFill>
                  <a:schemeClr val="bg2">
                    <a:lumMod val="10000"/>
                  </a:schemeClr>
                </a:solidFill>
              </a:rPr>
              <a:t>IV Assumptions Justification::</a:t>
            </a:r>
          </a:p>
          <a:p>
            <a:pPr lvl="1">
              <a:lnSpc>
                <a:spcPct val="110000"/>
              </a:lnSpc>
              <a:buClr>
                <a:schemeClr val="tx2"/>
              </a:buClr>
              <a:buFont typeface="Wingdings" pitchFamily="2" charset="2"/>
              <a:buChar char="Ø"/>
            </a:pPr>
            <a:r>
              <a:rPr lang="en-US" sz="1800" b="1" dirty="0">
                <a:solidFill>
                  <a:schemeClr val="bg2">
                    <a:lumMod val="10000"/>
                  </a:schemeClr>
                </a:solidFill>
              </a:rPr>
              <a:t>Relevance: </a:t>
            </a:r>
            <a:r>
              <a:rPr lang="en-US" sz="1800" dirty="0">
                <a:solidFill>
                  <a:schemeClr val="bg2">
                    <a:lumMod val="10000"/>
                  </a:schemeClr>
                </a:solidFill>
              </a:rPr>
              <a:t>The instrument (Zi) must strongly predict actual treatment completion (Di).</a:t>
            </a:r>
          </a:p>
          <a:p>
            <a:pPr lvl="2">
              <a:lnSpc>
                <a:spcPct val="110000"/>
              </a:lnSpc>
              <a:buClr>
                <a:schemeClr val="tx2"/>
              </a:buClr>
              <a:buFont typeface="Wingdings" pitchFamily="2" charset="2"/>
              <a:buChar char="Ø"/>
            </a:pPr>
            <a:r>
              <a:rPr lang="en-US" sz="1400" dirty="0">
                <a:solidFill>
                  <a:schemeClr val="bg2">
                    <a:lumMod val="10000"/>
                  </a:schemeClr>
                </a:solidFill>
              </a:rPr>
              <a:t>Our previous logistic regression confirmed this: assigned group significantly predicts completion odds.</a:t>
            </a:r>
          </a:p>
          <a:p>
            <a:pPr lvl="2">
              <a:lnSpc>
                <a:spcPct val="110000"/>
              </a:lnSpc>
              <a:buClr>
                <a:schemeClr val="tx2"/>
              </a:buClr>
              <a:buFont typeface="Wingdings" pitchFamily="2" charset="2"/>
              <a:buChar char="Ø"/>
            </a:pPr>
            <a:r>
              <a:rPr lang="en-US" sz="1400" dirty="0">
                <a:solidFill>
                  <a:schemeClr val="bg2">
                    <a:lumMod val="10000"/>
                  </a:schemeClr>
                </a:solidFill>
              </a:rPr>
              <a:t>The first-stage F-statistic (reported later as 33.18) is well above the conventional threshold of 10, indicating a strong </a:t>
            </a:r>
            <a:r>
              <a:rPr lang="en-US" sz="1400" i="1" dirty="0" err="1">
                <a:solidFill>
                  <a:schemeClr val="bg2">
                    <a:lumMod val="10000"/>
                  </a:schemeClr>
                </a:solidFill>
              </a:rPr>
              <a:t>instrument.Attrition</a:t>
            </a:r>
            <a:r>
              <a:rPr lang="en-US" sz="1400" dirty="0">
                <a:solidFill>
                  <a:schemeClr val="bg2">
                    <a:lumMod val="10000"/>
                  </a:schemeClr>
                </a:solidFill>
              </a:rPr>
              <a:t> is also significantly related to baseline student and school characteristics, indicating selection on observables (and potentially </a:t>
            </a:r>
            <a:r>
              <a:rPr lang="en-US" sz="1400" dirty="0" err="1">
                <a:solidFill>
                  <a:schemeClr val="bg2">
                    <a:lumMod val="10000"/>
                  </a:schemeClr>
                </a:solidFill>
              </a:rPr>
              <a:t>unobservables</a:t>
            </a:r>
            <a:r>
              <a:rPr lang="en-US" sz="1400" dirty="0">
                <a:solidFill>
                  <a:schemeClr val="bg2">
                    <a:lumMod val="10000"/>
                  </a:schemeClr>
                </a:solidFill>
              </a:rPr>
              <a:t> correlated with these)</a:t>
            </a:r>
          </a:p>
          <a:p>
            <a:pPr lvl="1">
              <a:lnSpc>
                <a:spcPct val="110000"/>
              </a:lnSpc>
              <a:buClr>
                <a:schemeClr val="tx2"/>
              </a:buClr>
              <a:buFont typeface="Wingdings" pitchFamily="2" charset="2"/>
              <a:buChar char="Ø"/>
            </a:pPr>
            <a:r>
              <a:rPr lang="en-US" sz="1800" b="1" dirty="0">
                <a:solidFill>
                  <a:schemeClr val="bg2">
                    <a:lumMod val="10000"/>
                  </a:schemeClr>
                </a:solidFill>
              </a:rPr>
              <a:t>Exclusion Restriction: </a:t>
            </a:r>
            <a:r>
              <a:rPr lang="en-US" sz="1800" dirty="0">
                <a:solidFill>
                  <a:schemeClr val="bg2">
                    <a:lumMod val="10000"/>
                  </a:schemeClr>
                </a:solidFill>
              </a:rPr>
              <a:t>The instrument (Zi) must affect the outcome (Gained Learning, Yi) only through its influence on actual treatment completion (Di), and not through any other pathway.</a:t>
            </a:r>
          </a:p>
          <a:p>
            <a:pPr lvl="2">
              <a:lnSpc>
                <a:spcPct val="110000"/>
              </a:lnSpc>
              <a:buClr>
                <a:schemeClr val="tx2"/>
              </a:buClr>
              <a:buFont typeface="Wingdings" pitchFamily="2" charset="2"/>
              <a:buChar char="Ø"/>
            </a:pPr>
            <a:r>
              <a:rPr lang="en-US" sz="1400" b="1" dirty="0">
                <a:solidFill>
                  <a:schemeClr val="bg2">
                    <a:lumMod val="10000"/>
                  </a:schemeClr>
                </a:solidFill>
              </a:rPr>
              <a:t>Justification:</a:t>
            </a:r>
            <a:r>
              <a:rPr lang="en-US" sz="1400" dirty="0">
                <a:solidFill>
                  <a:schemeClr val="bg2">
                    <a:lumMod val="10000"/>
                  </a:schemeClr>
                </a:solidFill>
              </a:rPr>
              <a:t> Random assignment ensures Zi is, by design, exogenous (uncorrelated with pre-treatment student/school characteristics, observed or unobserved, that could independently affect Yi, except via Di).</a:t>
            </a:r>
          </a:p>
          <a:p>
            <a:pPr lvl="1">
              <a:lnSpc>
                <a:spcPct val="110000"/>
              </a:lnSpc>
              <a:buClr>
                <a:schemeClr val="tx2"/>
              </a:buClr>
              <a:buFont typeface="Wingdings" pitchFamily="2" charset="2"/>
              <a:buChar char="Ø"/>
            </a:pPr>
            <a:r>
              <a:rPr lang="en-US" sz="1800" dirty="0">
                <a:solidFill>
                  <a:schemeClr val="bg2">
                    <a:lumMod val="10000"/>
                  </a:schemeClr>
                </a:solidFill>
              </a:rPr>
              <a:t>Balance checks support this for observed characteristics. The instrument isolates exogenous variation in treatment take-up.</a:t>
            </a:r>
          </a:p>
        </p:txBody>
      </p:sp>
      <p:sp>
        <p:nvSpPr>
          <p:cNvPr id="3" name="Footer Placeholder 2">
            <a:extLst>
              <a:ext uri="{FF2B5EF4-FFF2-40B4-BE49-F238E27FC236}">
                <a16:creationId xmlns:a16="http://schemas.microsoft.com/office/drawing/2014/main" id="{054521B2-5C94-CC9D-86CC-938EDF8D6690}"/>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D9F9400E-D483-ED6B-41E1-A79E76E47B0D}"/>
              </a:ext>
            </a:extLst>
          </p:cNvPr>
          <p:cNvSpPr>
            <a:spLocks noGrp="1"/>
          </p:cNvSpPr>
          <p:nvPr>
            <p:ph type="sldNum" sz="quarter" idx="12"/>
          </p:nvPr>
        </p:nvSpPr>
        <p:spPr/>
        <p:txBody>
          <a:bodyPr/>
          <a:lstStyle/>
          <a:p>
            <a:fld id="{0A297500-7527-634B-90F4-69D0994C32B4}" type="slidenum">
              <a:rPr lang="nl-NL" smtClean="0"/>
              <a:t>31</a:t>
            </a:fld>
            <a:endParaRPr lang="nl-NL"/>
          </a:p>
        </p:txBody>
      </p:sp>
      <p:sp>
        <p:nvSpPr>
          <p:cNvPr id="5" name="Title 4">
            <a:extLst>
              <a:ext uri="{FF2B5EF4-FFF2-40B4-BE49-F238E27FC236}">
                <a16:creationId xmlns:a16="http://schemas.microsoft.com/office/drawing/2014/main" id="{448A9E6D-4473-A315-C634-C2F1FAF2FE26}"/>
              </a:ext>
            </a:extLst>
          </p:cNvPr>
          <p:cNvSpPr>
            <a:spLocks noGrp="1"/>
          </p:cNvSpPr>
          <p:nvPr>
            <p:ph type="title"/>
          </p:nvPr>
        </p:nvSpPr>
        <p:spPr/>
        <p:txBody>
          <a:bodyPr>
            <a:normAutofit fontScale="90000"/>
          </a:bodyPr>
          <a:lstStyle/>
          <a:p>
            <a:r>
              <a:rPr lang="en-US" spc="-95" dirty="0"/>
              <a:t>Addressing Selection Bias: The Instrumental Variable (IV) Strategy</a:t>
            </a:r>
            <a:endParaRPr lang="en-US" dirty="0"/>
          </a:p>
        </p:txBody>
      </p:sp>
    </p:spTree>
    <p:extLst>
      <p:ext uri="{BB962C8B-B14F-4D97-AF65-F5344CB8AC3E}">
        <p14:creationId xmlns:p14="http://schemas.microsoft.com/office/powerpoint/2010/main" val="316529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52593-55A8-9449-8818-A281E9666FE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E8C8EE-992B-C1E7-13F3-33B6A11170AC}"/>
              </a:ext>
            </a:extLst>
          </p:cNvPr>
          <p:cNvSpPr>
            <a:spLocks noGrp="1"/>
          </p:cNvSpPr>
          <p:nvPr>
            <p:ph idx="1"/>
          </p:nvPr>
        </p:nvSpPr>
        <p:spPr>
          <a:xfrm>
            <a:off x="513000" y="1628568"/>
            <a:ext cx="11041200" cy="4150440"/>
          </a:xfrm>
        </p:spPr>
        <p:txBody>
          <a:bodyPr>
            <a:normAutofit/>
          </a:bodyPr>
          <a:lstStyle/>
          <a:p>
            <a:pPr>
              <a:lnSpc>
                <a:spcPct val="110000"/>
              </a:lnSpc>
              <a:buClr>
                <a:schemeClr val="tx2"/>
              </a:buClr>
              <a:buFont typeface="Wingdings" pitchFamily="2" charset="2"/>
              <a:buChar char="Ø"/>
            </a:pPr>
            <a:r>
              <a:rPr lang="en-US" sz="1800" dirty="0">
                <a:solidFill>
                  <a:schemeClr val="bg2">
                    <a:lumMod val="10000"/>
                  </a:schemeClr>
                </a:solidFill>
              </a:rPr>
              <a:t>Our analysis showed differential compliance: completion rates differed significantly based on initial random assignment.</a:t>
            </a:r>
          </a:p>
          <a:p>
            <a:pPr>
              <a:lnSpc>
                <a:spcPct val="110000"/>
              </a:lnSpc>
              <a:buClr>
                <a:schemeClr val="tx2"/>
              </a:buClr>
              <a:buFont typeface="Wingdings" pitchFamily="2" charset="2"/>
              <a:buChar char="Ø"/>
            </a:pPr>
            <a:r>
              <a:rPr lang="en-US" sz="1800" dirty="0">
                <a:solidFill>
                  <a:schemeClr val="bg2">
                    <a:lumMod val="10000"/>
                  </a:schemeClr>
                </a:solidFill>
              </a:rPr>
              <a:t>This non-random attrition leads to selection bias in OLS estimates on completers, as ’treatment received’ (completion) becomes an endogenous variable.</a:t>
            </a:r>
          </a:p>
          <a:p>
            <a:pPr>
              <a:lnSpc>
                <a:spcPct val="110000"/>
              </a:lnSpc>
              <a:buClr>
                <a:schemeClr val="tx2"/>
              </a:buClr>
              <a:buFont typeface="Wingdings" pitchFamily="2" charset="2"/>
              <a:buChar char="Ø"/>
            </a:pPr>
            <a:r>
              <a:rPr lang="en-US" sz="1800" dirty="0">
                <a:solidFill>
                  <a:schemeClr val="bg2">
                    <a:lumMod val="10000"/>
                  </a:schemeClr>
                </a:solidFill>
              </a:rPr>
              <a:t>Solution: Instrumental Variable (IV) Estimation using Two-Stage Least Squares (2SLS).</a:t>
            </a:r>
          </a:p>
          <a:p>
            <a:pPr>
              <a:lnSpc>
                <a:spcPct val="110000"/>
              </a:lnSpc>
              <a:buClr>
                <a:schemeClr val="tx2"/>
              </a:buClr>
              <a:buFont typeface="Wingdings" pitchFamily="2" charset="2"/>
              <a:buChar char="Ø"/>
            </a:pPr>
            <a:r>
              <a:rPr lang="en-US" sz="1800" dirty="0">
                <a:solidFill>
                  <a:schemeClr val="bg2">
                    <a:lumMod val="10000"/>
                  </a:schemeClr>
                </a:solidFill>
              </a:rPr>
              <a:t>Interpretation: With the IV assumptions reasonably met, this approach provides a consistent estimate of the Local Average Treatment Effect (LATE).</a:t>
            </a:r>
          </a:p>
          <a:p>
            <a:pPr lvl="1">
              <a:lnSpc>
                <a:spcPct val="110000"/>
              </a:lnSpc>
              <a:buClr>
                <a:schemeClr val="tx2"/>
              </a:buClr>
              <a:buFont typeface="Wingdings" pitchFamily="2" charset="2"/>
              <a:buChar char="Ø"/>
            </a:pPr>
            <a:r>
              <a:rPr lang="en-US" sz="1800" dirty="0">
                <a:solidFill>
                  <a:schemeClr val="bg2">
                    <a:lumMod val="10000"/>
                  </a:schemeClr>
                </a:solidFill>
              </a:rPr>
              <a:t>The LATE is the average causal effect of the intervention specifically for the sub-population of ‘compliers’.</a:t>
            </a:r>
          </a:p>
          <a:p>
            <a:pPr lvl="1">
              <a:lnSpc>
                <a:spcPct val="110000"/>
              </a:lnSpc>
              <a:buClr>
                <a:schemeClr val="tx2"/>
              </a:buClr>
              <a:buFont typeface="Wingdings" pitchFamily="2" charset="2"/>
              <a:buChar char="Ø"/>
            </a:pPr>
            <a:r>
              <a:rPr lang="en-US" sz="1800" dirty="0">
                <a:solidFill>
                  <a:schemeClr val="bg2">
                    <a:lumMod val="10000"/>
                  </a:schemeClr>
                </a:solidFill>
              </a:rPr>
              <a:t>Compliers are individuals whose treatment status (i.e., whether they completed the intervention or not) was changed by their random assignment to a particular treatment group.</a:t>
            </a:r>
          </a:p>
        </p:txBody>
      </p:sp>
      <p:sp>
        <p:nvSpPr>
          <p:cNvPr id="3" name="Footer Placeholder 2">
            <a:extLst>
              <a:ext uri="{FF2B5EF4-FFF2-40B4-BE49-F238E27FC236}">
                <a16:creationId xmlns:a16="http://schemas.microsoft.com/office/drawing/2014/main" id="{D0860138-91CB-DFA6-AD7B-902D56F601D8}"/>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D855B3B6-4845-AEDB-B534-F78AB3488643}"/>
              </a:ext>
            </a:extLst>
          </p:cNvPr>
          <p:cNvSpPr>
            <a:spLocks noGrp="1"/>
          </p:cNvSpPr>
          <p:nvPr>
            <p:ph type="sldNum" sz="quarter" idx="12"/>
          </p:nvPr>
        </p:nvSpPr>
        <p:spPr/>
        <p:txBody>
          <a:bodyPr/>
          <a:lstStyle/>
          <a:p>
            <a:fld id="{0A297500-7527-634B-90F4-69D0994C32B4}" type="slidenum">
              <a:rPr lang="nl-NL" smtClean="0"/>
              <a:t>32</a:t>
            </a:fld>
            <a:endParaRPr lang="nl-NL"/>
          </a:p>
        </p:txBody>
      </p:sp>
      <p:sp>
        <p:nvSpPr>
          <p:cNvPr id="5" name="Title 4">
            <a:extLst>
              <a:ext uri="{FF2B5EF4-FFF2-40B4-BE49-F238E27FC236}">
                <a16:creationId xmlns:a16="http://schemas.microsoft.com/office/drawing/2014/main" id="{08F9CCE4-3839-5B5E-708E-18E9B0EE5B44}"/>
              </a:ext>
            </a:extLst>
          </p:cNvPr>
          <p:cNvSpPr>
            <a:spLocks noGrp="1"/>
          </p:cNvSpPr>
          <p:nvPr>
            <p:ph type="title"/>
          </p:nvPr>
        </p:nvSpPr>
        <p:spPr/>
        <p:txBody>
          <a:bodyPr>
            <a:normAutofit fontScale="90000"/>
          </a:bodyPr>
          <a:lstStyle/>
          <a:p>
            <a:r>
              <a:rPr lang="en-US" spc="-95" dirty="0"/>
              <a:t>Estimating Causal Effects via IV: The Local Average Treatment Effect (LATE)</a:t>
            </a:r>
            <a:endParaRPr lang="en-US" dirty="0"/>
          </a:p>
        </p:txBody>
      </p:sp>
    </p:spTree>
    <p:extLst>
      <p:ext uri="{BB962C8B-B14F-4D97-AF65-F5344CB8AC3E}">
        <p14:creationId xmlns:p14="http://schemas.microsoft.com/office/powerpoint/2010/main" val="380926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3E1FA-0F1F-03A2-4096-BB526CD7775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AEA292-F11C-C664-7007-4C3D1FA8D05F}"/>
              </a:ext>
            </a:extLst>
          </p:cNvPr>
          <p:cNvSpPr>
            <a:spLocks noGrp="1"/>
          </p:cNvSpPr>
          <p:nvPr>
            <p:ph idx="1"/>
          </p:nvPr>
        </p:nvSpPr>
        <p:spPr>
          <a:xfrm>
            <a:off x="513000" y="1359036"/>
            <a:ext cx="11041200" cy="4850964"/>
          </a:xfrm>
        </p:spPr>
        <p:txBody>
          <a:bodyPr>
            <a:normAutofit lnSpcReduction="10000"/>
          </a:bodyPr>
          <a:lstStyle/>
          <a:p>
            <a:pPr>
              <a:lnSpc>
                <a:spcPct val="110000"/>
              </a:lnSpc>
              <a:buClr>
                <a:schemeClr val="tx2"/>
              </a:buClr>
              <a:buFont typeface="Wingdings" pitchFamily="2" charset="2"/>
              <a:buChar char="Ø"/>
            </a:pPr>
            <a:r>
              <a:rPr lang="en-US" sz="1800" dirty="0">
                <a:solidFill>
                  <a:schemeClr val="bg2">
                    <a:lumMod val="10000"/>
                  </a:schemeClr>
                </a:solidFill>
              </a:rPr>
              <a:t>The Two Stages:</a:t>
            </a:r>
          </a:p>
          <a:p>
            <a:pPr marL="342900" indent="-342900">
              <a:lnSpc>
                <a:spcPct val="110000"/>
              </a:lnSpc>
              <a:buClr>
                <a:schemeClr val="tx2"/>
              </a:buClr>
              <a:buAutoNum type="arabicPeriod"/>
            </a:pPr>
            <a:r>
              <a:rPr lang="en-US" sz="1800" dirty="0">
                <a:solidFill>
                  <a:schemeClr val="accent4"/>
                </a:solidFill>
              </a:rPr>
              <a:t>First Stage: </a:t>
            </a:r>
            <a:r>
              <a:rPr lang="en-US" sz="1800" dirty="0">
                <a:solidFill>
                  <a:schemeClr val="bg2">
                    <a:lumMod val="10000"/>
                  </a:schemeClr>
                </a:solidFill>
              </a:rPr>
              <a:t>Predict actual treatment received/completed (the endogenous regressor, </a:t>
            </a:r>
            <a:r>
              <a:rPr lang="en-US" sz="1800" i="1" dirty="0" err="1">
                <a:solidFill>
                  <a:schemeClr val="bg2">
                    <a:lumMod val="10000"/>
                  </a:schemeClr>
                </a:solidFill>
              </a:rPr>
              <a:t>ActualTreatment</a:t>
            </a:r>
            <a:r>
              <a:rPr lang="en-US" sz="1800" i="1" baseline="-25000" dirty="0" err="1">
                <a:solidFill>
                  <a:schemeClr val="bg2">
                    <a:lumMod val="10000"/>
                  </a:schemeClr>
                </a:solidFill>
              </a:rPr>
              <a:t>i</a:t>
            </a:r>
            <a:r>
              <a:rPr lang="en-US" sz="1800" dirty="0">
                <a:solidFill>
                  <a:schemeClr val="bg2">
                    <a:lumMod val="10000"/>
                  </a:schemeClr>
                </a:solidFill>
              </a:rPr>
              <a:t>) using the exogenous randomly assigned group (the instrument, </a:t>
            </a:r>
            <a:r>
              <a:rPr lang="en-US" sz="1800" i="1" dirty="0">
                <a:solidFill>
                  <a:schemeClr val="bg2">
                    <a:lumMod val="10000"/>
                  </a:schemeClr>
                </a:solidFill>
              </a:rPr>
              <a:t>Zi</a:t>
            </a:r>
            <a:r>
              <a:rPr lang="en-US" sz="1800" dirty="0">
                <a:solidFill>
                  <a:schemeClr val="bg2">
                    <a:lumMod val="10000"/>
                  </a:schemeClr>
                </a:solidFill>
              </a:rPr>
              <a:t>).</a:t>
            </a:r>
          </a:p>
          <a:p>
            <a:pPr marL="0" indent="0">
              <a:lnSpc>
                <a:spcPct val="110000"/>
              </a:lnSpc>
              <a:buClr>
                <a:schemeClr val="tx2"/>
              </a:buClr>
              <a:buNone/>
            </a:pPr>
            <a:endParaRPr lang="en-US" sz="1800" dirty="0">
              <a:solidFill>
                <a:schemeClr val="bg2">
                  <a:lumMod val="10000"/>
                </a:schemeClr>
              </a:solidFill>
            </a:endParaRPr>
          </a:p>
          <a:p>
            <a:pPr marL="0" indent="0">
              <a:lnSpc>
                <a:spcPct val="110000"/>
              </a:lnSpc>
              <a:buClr>
                <a:schemeClr val="tx2"/>
              </a:buClr>
              <a:buNone/>
            </a:pPr>
            <a:endParaRPr lang="en-US" sz="1800" dirty="0">
              <a:solidFill>
                <a:schemeClr val="accent4"/>
              </a:solidFill>
            </a:endParaRPr>
          </a:p>
          <a:p>
            <a:pPr marL="0" indent="0">
              <a:lnSpc>
                <a:spcPct val="110000"/>
              </a:lnSpc>
              <a:buClr>
                <a:schemeClr val="tx2"/>
              </a:buClr>
              <a:buNone/>
            </a:pPr>
            <a:endParaRPr lang="en-US" sz="1800" dirty="0">
              <a:solidFill>
                <a:schemeClr val="accent4"/>
              </a:solidFill>
            </a:endParaRPr>
          </a:p>
          <a:p>
            <a:pPr marL="342900" indent="-342900">
              <a:lnSpc>
                <a:spcPct val="110000"/>
              </a:lnSpc>
              <a:buClr>
                <a:schemeClr val="tx2"/>
              </a:buClr>
              <a:buAutoNum type="arabicPeriod"/>
            </a:pPr>
            <a:r>
              <a:rPr lang="en-US" sz="1800" dirty="0">
                <a:solidFill>
                  <a:schemeClr val="accent4"/>
                </a:solidFill>
              </a:rPr>
              <a:t>Second Stage: </a:t>
            </a:r>
            <a:r>
              <a:rPr lang="en-US" sz="1800" dirty="0">
                <a:solidFill>
                  <a:schemeClr val="bg2">
                    <a:lumMod val="10000"/>
                  </a:schemeClr>
                </a:solidFill>
              </a:rPr>
              <a:t>Estimate the effect of this instrumented (exogenously driven component of) treatment on Gained Learning (</a:t>
            </a:r>
            <a:r>
              <a:rPr lang="en-US" sz="1800" i="1" dirty="0">
                <a:solidFill>
                  <a:schemeClr val="bg2">
                    <a:lumMod val="10000"/>
                  </a:schemeClr>
                </a:solidFill>
              </a:rPr>
              <a:t>Y</a:t>
            </a:r>
            <a:r>
              <a:rPr lang="en-US" sz="1800" i="1" baseline="-25000" dirty="0">
                <a:solidFill>
                  <a:schemeClr val="bg2">
                    <a:lumMod val="10000"/>
                  </a:schemeClr>
                </a:solidFill>
              </a:rPr>
              <a:t>i</a:t>
            </a:r>
            <a:r>
              <a:rPr lang="en-US" sz="1800" dirty="0">
                <a:solidFill>
                  <a:schemeClr val="bg2">
                    <a:lumMod val="10000"/>
                  </a:schemeClr>
                </a:solidFill>
              </a:rPr>
              <a:t>).</a:t>
            </a:r>
          </a:p>
          <a:p>
            <a:pPr marL="0" indent="0">
              <a:lnSpc>
                <a:spcPct val="110000"/>
              </a:lnSpc>
              <a:buClr>
                <a:schemeClr val="tx2"/>
              </a:buClr>
              <a:buNone/>
            </a:pPr>
            <a:endParaRPr lang="en-US" sz="1800" dirty="0">
              <a:solidFill>
                <a:schemeClr val="bg2">
                  <a:lumMod val="10000"/>
                </a:schemeClr>
              </a:solidFill>
            </a:endParaRPr>
          </a:p>
          <a:p>
            <a:pPr marL="0" indent="0">
              <a:lnSpc>
                <a:spcPct val="110000"/>
              </a:lnSpc>
              <a:buClr>
                <a:schemeClr val="tx2"/>
              </a:buClr>
              <a:buNone/>
            </a:pPr>
            <a:endParaRPr lang="en-US" sz="1800" dirty="0">
              <a:solidFill>
                <a:schemeClr val="bg2">
                  <a:lumMod val="10000"/>
                </a:schemeClr>
              </a:solidFill>
            </a:endParaRPr>
          </a:p>
          <a:p>
            <a:pPr>
              <a:lnSpc>
                <a:spcPct val="110000"/>
              </a:lnSpc>
              <a:buClr>
                <a:schemeClr val="tx2"/>
              </a:buClr>
              <a:buFont typeface="Wingdings" pitchFamily="2" charset="2"/>
              <a:buChar char="Ø"/>
            </a:pPr>
            <a:r>
              <a:rPr lang="el-GR" sz="1800" i="1" dirty="0">
                <a:solidFill>
                  <a:schemeClr val="bg2">
                    <a:lumMod val="10000"/>
                  </a:schemeClr>
                </a:solidFill>
              </a:rPr>
              <a:t>β</a:t>
            </a:r>
            <a:r>
              <a:rPr lang="el-GR" sz="1800" i="1" baseline="-25000" dirty="0">
                <a:solidFill>
                  <a:schemeClr val="bg2">
                    <a:lumMod val="10000"/>
                  </a:schemeClr>
                </a:solidFill>
              </a:rPr>
              <a:t>1</a:t>
            </a:r>
            <a:r>
              <a:rPr lang="el-GR" sz="1800" dirty="0">
                <a:solidFill>
                  <a:schemeClr val="bg2">
                    <a:lumMod val="10000"/>
                  </a:schemeClr>
                </a:solidFill>
              </a:rPr>
              <a:t> </a:t>
            </a:r>
            <a:r>
              <a:rPr lang="en-US" sz="1800" dirty="0">
                <a:solidFill>
                  <a:schemeClr val="bg2">
                    <a:lumMod val="10000"/>
                  </a:schemeClr>
                </a:solidFill>
              </a:rPr>
              <a:t>and </a:t>
            </a:r>
            <a:r>
              <a:rPr lang="el-GR" sz="1800" i="1" dirty="0">
                <a:solidFill>
                  <a:schemeClr val="bg2">
                    <a:lumMod val="10000"/>
                  </a:schemeClr>
                </a:solidFill>
              </a:rPr>
              <a:t>β</a:t>
            </a:r>
            <a:r>
              <a:rPr lang="el-GR" sz="1800" i="1" baseline="-25000" dirty="0">
                <a:solidFill>
                  <a:schemeClr val="bg2">
                    <a:lumMod val="10000"/>
                  </a:schemeClr>
                </a:solidFill>
              </a:rPr>
              <a:t>2</a:t>
            </a:r>
            <a:r>
              <a:rPr lang="el-GR" sz="1800" dirty="0">
                <a:solidFill>
                  <a:schemeClr val="bg2">
                    <a:lumMod val="10000"/>
                  </a:schemeClr>
                </a:solidFill>
              </a:rPr>
              <a:t> </a:t>
            </a:r>
            <a:r>
              <a:rPr lang="en-US" sz="1800" dirty="0">
                <a:solidFill>
                  <a:schemeClr val="bg2">
                    <a:lumMod val="10000"/>
                  </a:schemeClr>
                </a:solidFill>
              </a:rPr>
              <a:t>estimate the Local Average Treatment Effect (LATE) for each treatment arm relative to the control: the causal effect for compliers—those students whose participation was influenced by the initial random assignment.</a:t>
            </a:r>
          </a:p>
        </p:txBody>
      </p:sp>
      <p:sp>
        <p:nvSpPr>
          <p:cNvPr id="3" name="Footer Placeholder 2">
            <a:extLst>
              <a:ext uri="{FF2B5EF4-FFF2-40B4-BE49-F238E27FC236}">
                <a16:creationId xmlns:a16="http://schemas.microsoft.com/office/drawing/2014/main" id="{25F7925B-578F-1D8A-FE2B-021A97E996A9}"/>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0116C43F-D2D4-AFE5-536C-A3BFB771AA98}"/>
              </a:ext>
            </a:extLst>
          </p:cNvPr>
          <p:cNvSpPr>
            <a:spLocks noGrp="1"/>
          </p:cNvSpPr>
          <p:nvPr>
            <p:ph type="sldNum" sz="quarter" idx="12"/>
          </p:nvPr>
        </p:nvSpPr>
        <p:spPr/>
        <p:txBody>
          <a:bodyPr/>
          <a:lstStyle/>
          <a:p>
            <a:fld id="{0A297500-7527-634B-90F4-69D0994C32B4}" type="slidenum">
              <a:rPr lang="nl-NL" smtClean="0"/>
              <a:t>33</a:t>
            </a:fld>
            <a:endParaRPr lang="nl-NL"/>
          </a:p>
        </p:txBody>
      </p:sp>
      <p:sp>
        <p:nvSpPr>
          <p:cNvPr id="5" name="Title 4">
            <a:extLst>
              <a:ext uri="{FF2B5EF4-FFF2-40B4-BE49-F238E27FC236}">
                <a16:creationId xmlns:a16="http://schemas.microsoft.com/office/drawing/2014/main" id="{D82D7945-C614-6960-B427-CF29B616CC4E}"/>
              </a:ext>
            </a:extLst>
          </p:cNvPr>
          <p:cNvSpPr>
            <a:spLocks noGrp="1"/>
          </p:cNvSpPr>
          <p:nvPr>
            <p:ph type="title"/>
          </p:nvPr>
        </p:nvSpPr>
        <p:spPr/>
        <p:txBody>
          <a:bodyPr>
            <a:normAutofit fontScale="90000"/>
          </a:bodyPr>
          <a:lstStyle/>
          <a:p>
            <a:r>
              <a:rPr lang="en-US" spc="-95" dirty="0"/>
              <a:t>The IV Mechanism: Two-Stage Least Squares (2SLS)</a:t>
            </a:r>
            <a:endParaRPr lang="en-US" dirty="0"/>
          </a:p>
        </p:txBody>
      </p:sp>
      <p:pic>
        <p:nvPicPr>
          <p:cNvPr id="6" name="Picture 5">
            <a:extLst>
              <a:ext uri="{FF2B5EF4-FFF2-40B4-BE49-F238E27FC236}">
                <a16:creationId xmlns:a16="http://schemas.microsoft.com/office/drawing/2014/main" id="{25B19A97-9F37-D510-9B85-510B99F11427}"/>
              </a:ext>
            </a:extLst>
          </p:cNvPr>
          <p:cNvPicPr>
            <a:picLocks noChangeAspect="1"/>
          </p:cNvPicPr>
          <p:nvPr/>
        </p:nvPicPr>
        <p:blipFill>
          <a:blip r:embed="rId2"/>
          <a:stretch>
            <a:fillRect/>
          </a:stretch>
        </p:blipFill>
        <p:spPr>
          <a:xfrm>
            <a:off x="1189714" y="2441418"/>
            <a:ext cx="9812572" cy="1152000"/>
          </a:xfrm>
          <a:prstGeom prst="rect">
            <a:avLst/>
          </a:prstGeom>
        </p:spPr>
      </p:pic>
      <p:pic>
        <p:nvPicPr>
          <p:cNvPr id="7" name="Picture 6">
            <a:extLst>
              <a:ext uri="{FF2B5EF4-FFF2-40B4-BE49-F238E27FC236}">
                <a16:creationId xmlns:a16="http://schemas.microsoft.com/office/drawing/2014/main" id="{812D190D-3A85-CB3D-5FB2-6D23E4C0D20A}"/>
              </a:ext>
            </a:extLst>
          </p:cNvPr>
          <p:cNvPicPr>
            <a:picLocks noChangeAspect="1"/>
          </p:cNvPicPr>
          <p:nvPr/>
        </p:nvPicPr>
        <p:blipFill>
          <a:blip r:embed="rId3"/>
          <a:stretch>
            <a:fillRect/>
          </a:stretch>
        </p:blipFill>
        <p:spPr>
          <a:xfrm>
            <a:off x="2933616" y="4499852"/>
            <a:ext cx="6324767" cy="688836"/>
          </a:xfrm>
          <a:prstGeom prst="rect">
            <a:avLst/>
          </a:prstGeom>
        </p:spPr>
      </p:pic>
    </p:spTree>
    <p:extLst>
      <p:ext uri="{BB962C8B-B14F-4D97-AF65-F5344CB8AC3E}">
        <p14:creationId xmlns:p14="http://schemas.microsoft.com/office/powerpoint/2010/main" val="561647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43970-FC49-FAD9-49A7-5276FBC7153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6022D6-9184-15C8-4EFF-06305EAB5146}"/>
              </a:ext>
            </a:extLst>
          </p:cNvPr>
          <p:cNvSpPr>
            <a:spLocks noGrp="1"/>
          </p:cNvSpPr>
          <p:nvPr>
            <p:ph idx="1"/>
          </p:nvPr>
        </p:nvSpPr>
        <p:spPr>
          <a:xfrm>
            <a:off x="513000" y="3976576"/>
            <a:ext cx="11041200" cy="2233423"/>
          </a:xfrm>
        </p:spPr>
        <p:txBody>
          <a:bodyPr>
            <a:normAutofit fontScale="92500" lnSpcReduction="20000"/>
          </a:bodyPr>
          <a:lstStyle/>
          <a:p>
            <a:pPr marL="0" indent="0">
              <a:lnSpc>
                <a:spcPct val="110000"/>
              </a:lnSpc>
              <a:buClr>
                <a:schemeClr val="tx2"/>
              </a:buClr>
              <a:buNone/>
            </a:pPr>
            <a:r>
              <a:rPr lang="en-US" sz="1800" b="1" dirty="0">
                <a:solidFill>
                  <a:schemeClr val="bg2">
                    <a:lumMod val="10000"/>
                  </a:schemeClr>
                </a:solidFill>
              </a:rPr>
              <a:t>Interpretation Points:</a:t>
            </a:r>
          </a:p>
          <a:p>
            <a:pPr>
              <a:lnSpc>
                <a:spcPct val="110000"/>
              </a:lnSpc>
              <a:buClr>
                <a:schemeClr val="tx2"/>
              </a:buClr>
              <a:buFont typeface="Wingdings" pitchFamily="2" charset="2"/>
              <a:buChar char="Ø"/>
            </a:pPr>
            <a:r>
              <a:rPr lang="en-US" sz="1800" dirty="0">
                <a:solidFill>
                  <a:schemeClr val="bg2">
                    <a:lumMod val="10000"/>
                  </a:schemeClr>
                </a:solidFill>
              </a:rPr>
              <a:t>The LATE for "Reduced TP + AI" (0.075 </a:t>
            </a:r>
            <a:r>
              <a:rPr lang="en-US" sz="1800" dirty="0" err="1">
                <a:solidFill>
                  <a:schemeClr val="bg2">
                    <a:lumMod val="10000"/>
                  </a:schemeClr>
                </a:solidFill>
              </a:rPr>
              <a:t>sd</a:t>
            </a:r>
            <a:r>
              <a:rPr lang="en-US" sz="1800" dirty="0">
                <a:solidFill>
                  <a:schemeClr val="bg2">
                    <a:lumMod val="10000"/>
                  </a:schemeClr>
                </a:solidFill>
              </a:rPr>
              <a:t>) is slightly larger and more significant than its OLS counterpart, suggesting OLS might have underestimated the effect for compliers. </a:t>
            </a:r>
          </a:p>
          <a:p>
            <a:pPr>
              <a:lnSpc>
                <a:spcPct val="110000"/>
              </a:lnSpc>
              <a:buClr>
                <a:schemeClr val="tx2"/>
              </a:buClr>
              <a:buFont typeface="Wingdings" pitchFamily="2" charset="2"/>
              <a:buChar char="Ø"/>
            </a:pPr>
            <a:r>
              <a:rPr lang="en-US" sz="1800" dirty="0">
                <a:solidFill>
                  <a:schemeClr val="bg2">
                    <a:lumMod val="10000"/>
                  </a:schemeClr>
                </a:solidFill>
              </a:rPr>
              <a:t>The LATE for "Tailored AI" (0.042 </a:t>
            </a:r>
            <a:r>
              <a:rPr lang="en-US" sz="1800" dirty="0" err="1">
                <a:solidFill>
                  <a:schemeClr val="bg2">
                    <a:lumMod val="10000"/>
                  </a:schemeClr>
                </a:solidFill>
              </a:rPr>
              <a:t>sd</a:t>
            </a:r>
            <a:r>
              <a:rPr lang="en-US" sz="1800" dirty="0">
                <a:solidFill>
                  <a:schemeClr val="bg2">
                    <a:lumMod val="10000"/>
                  </a:schemeClr>
                </a:solidFill>
              </a:rPr>
              <a:t>) is very similar to OLS, implying that for this arm, selection effects among completers might be less pronounced or net out regarding the LATE. </a:t>
            </a:r>
          </a:p>
          <a:p>
            <a:pPr>
              <a:lnSpc>
                <a:spcPct val="110000"/>
              </a:lnSpc>
              <a:buClr>
                <a:schemeClr val="tx2"/>
              </a:buClr>
              <a:buFont typeface="Wingdings" pitchFamily="2" charset="2"/>
              <a:buChar char="Ø"/>
            </a:pPr>
            <a:r>
              <a:rPr lang="en-US" sz="1800" dirty="0">
                <a:solidFill>
                  <a:schemeClr val="bg2">
                    <a:lumMod val="10000"/>
                  </a:schemeClr>
                </a:solidFill>
              </a:rPr>
              <a:t>LATE identifies effects for a specific sub-population (compliers); differences from OLS can reflect both bias correction and estimation on different populations defined by compliance behavior</a:t>
            </a:r>
          </a:p>
        </p:txBody>
      </p:sp>
      <p:sp>
        <p:nvSpPr>
          <p:cNvPr id="3" name="Footer Placeholder 2">
            <a:extLst>
              <a:ext uri="{FF2B5EF4-FFF2-40B4-BE49-F238E27FC236}">
                <a16:creationId xmlns:a16="http://schemas.microsoft.com/office/drawing/2014/main" id="{FB44AC51-A4DE-CFA6-C9FD-4BC30A609A54}"/>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207ABCEE-8527-F9ED-17AC-9C922C4AAB4E}"/>
              </a:ext>
            </a:extLst>
          </p:cNvPr>
          <p:cNvSpPr>
            <a:spLocks noGrp="1"/>
          </p:cNvSpPr>
          <p:nvPr>
            <p:ph type="sldNum" sz="quarter" idx="12"/>
          </p:nvPr>
        </p:nvSpPr>
        <p:spPr/>
        <p:txBody>
          <a:bodyPr/>
          <a:lstStyle/>
          <a:p>
            <a:fld id="{0A297500-7527-634B-90F4-69D0994C32B4}" type="slidenum">
              <a:rPr lang="nl-NL" smtClean="0"/>
              <a:t>34</a:t>
            </a:fld>
            <a:endParaRPr lang="nl-NL"/>
          </a:p>
        </p:txBody>
      </p:sp>
      <p:sp>
        <p:nvSpPr>
          <p:cNvPr id="5" name="Title 4">
            <a:extLst>
              <a:ext uri="{FF2B5EF4-FFF2-40B4-BE49-F238E27FC236}">
                <a16:creationId xmlns:a16="http://schemas.microsoft.com/office/drawing/2014/main" id="{2882FE1D-D766-5B03-F3F9-68E606E7FBAD}"/>
              </a:ext>
            </a:extLst>
          </p:cNvPr>
          <p:cNvSpPr>
            <a:spLocks noGrp="1"/>
          </p:cNvSpPr>
          <p:nvPr>
            <p:ph type="title"/>
          </p:nvPr>
        </p:nvSpPr>
        <p:spPr/>
        <p:txBody>
          <a:bodyPr>
            <a:normAutofit/>
          </a:bodyPr>
          <a:lstStyle/>
          <a:p>
            <a:r>
              <a:rPr lang="en-US" sz="3200" spc="-95" dirty="0"/>
              <a:t>Comparing Estimates: OLS (on Completers) vs. IV (LATE)</a:t>
            </a:r>
            <a:endParaRPr lang="en-US" sz="3200" dirty="0"/>
          </a:p>
        </p:txBody>
      </p:sp>
      <p:pic>
        <p:nvPicPr>
          <p:cNvPr id="8" name="Picture 7">
            <a:extLst>
              <a:ext uri="{FF2B5EF4-FFF2-40B4-BE49-F238E27FC236}">
                <a16:creationId xmlns:a16="http://schemas.microsoft.com/office/drawing/2014/main" id="{6E3C8F5E-B8DE-C748-AB29-8917C9F07EFF}"/>
              </a:ext>
            </a:extLst>
          </p:cNvPr>
          <p:cNvPicPr>
            <a:picLocks noChangeAspect="1"/>
          </p:cNvPicPr>
          <p:nvPr/>
        </p:nvPicPr>
        <p:blipFill>
          <a:blip r:embed="rId2"/>
          <a:stretch>
            <a:fillRect/>
          </a:stretch>
        </p:blipFill>
        <p:spPr>
          <a:xfrm>
            <a:off x="760551" y="1359036"/>
            <a:ext cx="10670897" cy="2492006"/>
          </a:xfrm>
          <a:prstGeom prst="rect">
            <a:avLst/>
          </a:prstGeom>
        </p:spPr>
      </p:pic>
    </p:spTree>
    <p:extLst>
      <p:ext uri="{BB962C8B-B14F-4D97-AF65-F5344CB8AC3E}">
        <p14:creationId xmlns:p14="http://schemas.microsoft.com/office/powerpoint/2010/main" val="543294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CCA4E1-C4EB-E2C6-11DE-5FC8EF96CEFD}"/>
              </a:ext>
            </a:extLst>
          </p:cNvPr>
          <p:cNvSpPr>
            <a:spLocks noGrp="1"/>
          </p:cNvSpPr>
          <p:nvPr>
            <p:ph type="ftr" sz="quarter" idx="11"/>
          </p:nvPr>
        </p:nvSpPr>
        <p:spPr/>
        <p:txBody>
          <a:bodyPr/>
          <a:lstStyle/>
          <a:p>
            <a:r>
              <a:rPr lang="nl-NL"/>
              <a:t>Faculty, department, unit ...</a:t>
            </a:r>
          </a:p>
        </p:txBody>
      </p:sp>
      <p:sp>
        <p:nvSpPr>
          <p:cNvPr id="3" name="Slide Number Placeholder 2">
            <a:extLst>
              <a:ext uri="{FF2B5EF4-FFF2-40B4-BE49-F238E27FC236}">
                <a16:creationId xmlns:a16="http://schemas.microsoft.com/office/drawing/2014/main" id="{01ADFEBA-DD4B-EB29-B446-E7E8F8F5F1AB}"/>
              </a:ext>
            </a:extLst>
          </p:cNvPr>
          <p:cNvSpPr>
            <a:spLocks noGrp="1"/>
          </p:cNvSpPr>
          <p:nvPr>
            <p:ph type="sldNum" sz="quarter" idx="12"/>
          </p:nvPr>
        </p:nvSpPr>
        <p:spPr/>
        <p:txBody>
          <a:bodyPr/>
          <a:lstStyle/>
          <a:p>
            <a:fld id="{0A297500-7527-634B-90F4-69D0994C32B4}" type="slidenum">
              <a:rPr lang="nl-NL" smtClean="0"/>
              <a:t>35</a:t>
            </a:fld>
            <a:endParaRPr lang="nl-NL"/>
          </a:p>
        </p:txBody>
      </p:sp>
      <p:sp>
        <p:nvSpPr>
          <p:cNvPr id="4" name="Content Placeholder 3">
            <a:extLst>
              <a:ext uri="{FF2B5EF4-FFF2-40B4-BE49-F238E27FC236}">
                <a16:creationId xmlns:a16="http://schemas.microsoft.com/office/drawing/2014/main" id="{B6333E13-86E3-33E4-FC8F-4E624F6D10FB}"/>
              </a:ext>
            </a:extLst>
          </p:cNvPr>
          <p:cNvSpPr>
            <a:spLocks noGrp="1"/>
          </p:cNvSpPr>
          <p:nvPr>
            <p:ph idx="1"/>
          </p:nvPr>
        </p:nvSpPr>
        <p:spPr>
          <a:xfrm>
            <a:off x="575999" y="1656000"/>
            <a:ext cx="11041199" cy="4464000"/>
          </a:xfrm>
        </p:spPr>
        <p:txBody>
          <a:bodyPr>
            <a:normAutofit/>
          </a:bodyPr>
          <a:lstStyle/>
          <a:p>
            <a:pPr marL="0" indent="0" algn="ctr">
              <a:buNone/>
            </a:pPr>
            <a:r>
              <a:rPr lang="en-US" dirty="0">
                <a:solidFill>
                  <a:schemeClr val="accent2"/>
                </a:solidFill>
                <a:latin typeface="Times New Roman" panose="02020603050405020304" pitchFamily="18" charset="0"/>
                <a:cs typeface="Times New Roman" panose="02020603050405020304" pitchFamily="18" charset="0"/>
              </a:rPr>
              <a:t>Thanks!</a:t>
            </a:r>
          </a:p>
          <a:p>
            <a:pPr marL="0" indent="0">
              <a:buNone/>
            </a:pPr>
            <a:endParaRPr lang="en-US" dirty="0">
              <a:solidFill>
                <a:schemeClr val="accent2"/>
              </a:solidFill>
              <a:latin typeface="Times New Roman" panose="02020603050405020304" pitchFamily="18" charset="0"/>
              <a:cs typeface="Times New Roman" panose="02020603050405020304" pitchFamily="18" charset="0"/>
            </a:endParaRPr>
          </a:p>
          <a:p>
            <a:pPr marL="0" indent="0" algn="ctr">
              <a:buNone/>
            </a:pPr>
            <a:r>
              <a:rPr lang="en-US" dirty="0">
                <a:solidFill>
                  <a:schemeClr val="accent2"/>
                </a:solidFill>
                <a:latin typeface="Times New Roman" panose="02020603050405020304" pitchFamily="18" charset="0"/>
                <a:cs typeface="Times New Roman" panose="02020603050405020304" pitchFamily="18" charset="0"/>
              </a:rPr>
              <a:t>Jaime Polanco-Jimenez</a:t>
            </a:r>
          </a:p>
          <a:p>
            <a:pPr marL="0" indent="0" algn="ctr">
              <a:buNone/>
            </a:pPr>
            <a:r>
              <a:rPr lang="en-US" dirty="0">
                <a:solidFill>
                  <a:schemeClr val="accent2"/>
                </a:solidFill>
                <a:latin typeface="Times New Roman" panose="02020603050405020304" pitchFamily="18" charset="0"/>
                <a:cs typeface="Times New Roman" panose="02020603050405020304" pitchFamily="18" charset="0"/>
                <a:hlinkClick r:id="rId2"/>
              </a:rPr>
              <a:t>jaime.polancojimenez@kuleuven.be</a:t>
            </a:r>
            <a:r>
              <a:rPr lang="en-US" dirty="0">
                <a:solidFill>
                  <a:schemeClr val="accent2"/>
                </a:solidFill>
                <a:latin typeface="Times New Roman" panose="02020603050405020304" pitchFamily="18" charset="0"/>
                <a:cs typeface="Times New Roman" panose="02020603050405020304" pitchFamily="18" charset="0"/>
              </a:rPr>
              <a:t> </a:t>
            </a:r>
          </a:p>
          <a:p>
            <a:pPr marL="0" indent="0" algn="ctr">
              <a:buNone/>
            </a:pPr>
            <a:endParaRPr lang="en-US" dirty="0">
              <a:solidFill>
                <a:schemeClr val="accent2"/>
              </a:solidFill>
              <a:latin typeface="Times New Roman" panose="02020603050405020304" pitchFamily="18" charset="0"/>
              <a:cs typeface="Times New Roman" panose="02020603050405020304" pitchFamily="18" charset="0"/>
            </a:endParaRPr>
          </a:p>
          <a:p>
            <a:pPr marL="0" indent="0" algn="ctr">
              <a:buNone/>
            </a:pPr>
            <a:r>
              <a:rPr lang="en-US" dirty="0">
                <a:solidFill>
                  <a:schemeClr val="accent2"/>
                </a:solidFill>
                <a:latin typeface="Times New Roman" panose="02020603050405020304" pitchFamily="18" charset="0"/>
                <a:cs typeface="Times New Roman" panose="02020603050405020304" pitchFamily="18" charset="0"/>
              </a:rPr>
              <a:t>Kristof De Witte</a:t>
            </a:r>
          </a:p>
          <a:p>
            <a:pPr marL="0" indent="0" algn="ctr">
              <a:buNone/>
            </a:pPr>
            <a:r>
              <a:rPr lang="en-US" dirty="0">
                <a:solidFill>
                  <a:schemeClr val="accent2"/>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kristof.dewitte@kuleuven.be</a:t>
            </a:r>
            <a:endParaRPr lang="en-US" dirty="0">
              <a:solidFill>
                <a:schemeClr val="accent2"/>
              </a:solidFill>
              <a:latin typeface="Times New Roman" panose="02020603050405020304" pitchFamily="18" charset="0"/>
              <a:cs typeface="Times New Roman" panose="02020603050405020304" pitchFamily="18" charset="0"/>
            </a:endParaRPr>
          </a:p>
          <a:p>
            <a:pPr marL="0" indent="0" algn="ctr">
              <a:buNone/>
            </a:pPr>
            <a:r>
              <a:rPr lang="en-US" dirty="0">
                <a:solidFill>
                  <a:schemeClr val="accent2"/>
                </a:solidFill>
                <a:latin typeface="Times New Roman" panose="02020603050405020304" pitchFamily="18" charset="0"/>
                <a:cs typeface="Times New Roman" panose="02020603050405020304" pitchFamily="18" charset="0"/>
              </a:rPr>
              <a:t> </a:t>
            </a:r>
            <a:endParaRPr lang="en-US" sz="1600" dirty="0">
              <a:solidFill>
                <a:schemeClr val="accent2"/>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D09DE8BF-7FA7-D132-56D1-EBF601F2113A}"/>
              </a:ext>
            </a:extLst>
          </p:cNvPr>
          <p:cNvSpPr>
            <a:spLocks noGrp="1"/>
          </p:cNvSpPr>
          <p:nvPr>
            <p:ph type="title"/>
          </p:nvPr>
        </p:nvSpPr>
        <p:spPr/>
        <p:txBody>
          <a:bodyPr>
            <a:noAutofit/>
          </a:bodyPr>
          <a:lstStyle/>
          <a:p>
            <a:pPr algn="ctr"/>
            <a:r>
              <a:rPr lang="en-US" sz="2800" dirty="0">
                <a:latin typeface="Times New Roman" panose="02020603050405020304" pitchFamily="18" charset="0"/>
                <a:cs typeface="Times New Roman" panose="02020603050405020304" pitchFamily="18" charset="0"/>
              </a:rPr>
              <a:t>The Impact of AI-Supported Learning on Financial Literacy: Evidence from a Randomized Controlled Trial</a:t>
            </a:r>
          </a:p>
        </p:txBody>
      </p:sp>
    </p:spTree>
    <p:extLst>
      <p:ext uri="{BB962C8B-B14F-4D97-AF65-F5344CB8AC3E}">
        <p14:creationId xmlns:p14="http://schemas.microsoft.com/office/powerpoint/2010/main" val="4051345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43E45BA-70BA-6E0B-A2D3-FDE302DAFB5B}"/>
              </a:ext>
            </a:extLst>
          </p:cNvPr>
          <p:cNvSpPr>
            <a:spLocks noGrp="1"/>
          </p:cNvSpPr>
          <p:nvPr>
            <p:ph type="ftr" sz="quarter" idx="11"/>
          </p:nvPr>
        </p:nvSpPr>
        <p:spPr/>
        <p:txBody>
          <a:bodyPr/>
          <a:lstStyle/>
          <a:p>
            <a:r>
              <a:rPr lang="nl-NL"/>
              <a:t>Faculty, department, unit ...</a:t>
            </a:r>
          </a:p>
        </p:txBody>
      </p:sp>
      <p:sp>
        <p:nvSpPr>
          <p:cNvPr id="4" name="Slide Number Placeholder 3">
            <a:extLst>
              <a:ext uri="{FF2B5EF4-FFF2-40B4-BE49-F238E27FC236}">
                <a16:creationId xmlns:a16="http://schemas.microsoft.com/office/drawing/2014/main" id="{53B568BB-A060-38D9-EA67-AB792FD12633}"/>
              </a:ext>
            </a:extLst>
          </p:cNvPr>
          <p:cNvSpPr>
            <a:spLocks noGrp="1"/>
          </p:cNvSpPr>
          <p:nvPr>
            <p:ph type="sldNum" sz="quarter" idx="12"/>
          </p:nvPr>
        </p:nvSpPr>
        <p:spPr/>
        <p:txBody>
          <a:bodyPr/>
          <a:lstStyle/>
          <a:p>
            <a:fld id="{0A297500-7527-634B-90F4-69D0994C32B4}" type="slidenum">
              <a:rPr lang="nl-NL" smtClean="0"/>
              <a:t>4</a:t>
            </a:fld>
            <a:endParaRPr lang="nl-NL"/>
          </a:p>
        </p:txBody>
      </p:sp>
      <p:sp>
        <p:nvSpPr>
          <p:cNvPr id="6" name="Rectangle 5">
            <a:extLst>
              <a:ext uri="{FF2B5EF4-FFF2-40B4-BE49-F238E27FC236}">
                <a16:creationId xmlns:a16="http://schemas.microsoft.com/office/drawing/2014/main" id="{79F4E182-7147-87C8-01E3-0AFC05CE99CB}"/>
              </a:ext>
            </a:extLst>
          </p:cNvPr>
          <p:cNvSpPr/>
          <p:nvPr/>
        </p:nvSpPr>
        <p:spPr>
          <a:xfrm>
            <a:off x="0" y="0"/>
            <a:ext cx="12192000"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9FBD9A3-A464-252C-B8C2-36E79B41163A}"/>
              </a:ext>
            </a:extLst>
          </p:cNvPr>
          <p:cNvSpPr txBox="1"/>
          <p:nvPr/>
        </p:nvSpPr>
        <p:spPr>
          <a:xfrm>
            <a:off x="7902600" y="0"/>
            <a:ext cx="4289400" cy="6863417"/>
          </a:xfrm>
          <a:prstGeom prst="rect">
            <a:avLst/>
          </a:prstGeom>
          <a:noFill/>
        </p:spPr>
        <p:txBody>
          <a:bodyPr wrap="square" rtlCol="0">
            <a:spAutoFit/>
          </a:bodyPr>
          <a:lstStyle/>
          <a:p>
            <a:r>
              <a:rPr lang="en-US" sz="44000" dirty="0">
                <a:solidFill>
                  <a:schemeClr val="bg1"/>
                </a:solidFill>
              </a:rPr>
              <a:t>1</a:t>
            </a:r>
          </a:p>
        </p:txBody>
      </p:sp>
      <p:sp>
        <p:nvSpPr>
          <p:cNvPr id="9" name="Rectangle 8">
            <a:extLst>
              <a:ext uri="{FF2B5EF4-FFF2-40B4-BE49-F238E27FC236}">
                <a16:creationId xmlns:a16="http://schemas.microsoft.com/office/drawing/2014/main" id="{94A2A317-9702-D4F9-0862-F48F56794B66}"/>
              </a:ext>
            </a:extLst>
          </p:cNvPr>
          <p:cNvSpPr/>
          <p:nvPr/>
        </p:nvSpPr>
        <p:spPr>
          <a:xfrm>
            <a:off x="0" y="-5417"/>
            <a:ext cx="7635240" cy="6858000"/>
          </a:xfrm>
          <a:prstGeom prst="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dirty="0">
                <a:solidFill>
                  <a:srgbClr val="2F4D5D"/>
                </a:solidFill>
              </a:rPr>
              <a:t>Context, Literature Review and Contribution</a:t>
            </a:r>
          </a:p>
        </p:txBody>
      </p:sp>
    </p:spTree>
    <p:extLst>
      <p:ext uri="{BB962C8B-B14F-4D97-AF65-F5344CB8AC3E}">
        <p14:creationId xmlns:p14="http://schemas.microsoft.com/office/powerpoint/2010/main" val="215348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1E0F1A-B309-5350-4BE7-A78641AC8FEA}"/>
              </a:ext>
            </a:extLst>
          </p:cNvPr>
          <p:cNvSpPr>
            <a:spLocks noGrp="1"/>
          </p:cNvSpPr>
          <p:nvPr>
            <p:ph idx="1"/>
          </p:nvPr>
        </p:nvSpPr>
        <p:spPr/>
        <p:txBody>
          <a:bodyPr>
            <a:normAutofit/>
          </a:bodyPr>
          <a:lstStyle/>
          <a:p>
            <a:pPr>
              <a:buClr>
                <a:schemeClr val="tx2"/>
              </a:buClr>
              <a:buFont typeface="Wingdings" pitchFamily="2" charset="2"/>
              <a:buChar char="Ø"/>
            </a:pPr>
            <a:r>
              <a:rPr lang="en-US" sz="2000" b="1" dirty="0">
                <a:solidFill>
                  <a:schemeClr val="bg2">
                    <a:lumMod val="10000"/>
                  </a:schemeClr>
                </a:solidFill>
              </a:rPr>
              <a:t>Curriculum Reform (since 2019):</a:t>
            </a:r>
          </a:p>
          <a:p>
            <a:pPr lvl="1">
              <a:buClr>
                <a:schemeClr val="tx2"/>
              </a:buClr>
              <a:buFont typeface="Wingdings" pitchFamily="2" charset="2"/>
              <a:buChar char="Ø"/>
            </a:pPr>
            <a:r>
              <a:rPr lang="en-US" sz="2000" dirty="0">
                <a:solidFill>
                  <a:schemeClr val="bg2">
                    <a:lumMod val="10000"/>
                  </a:schemeClr>
                </a:solidFill>
              </a:rPr>
              <a:t>Economic and Financial Literacy (EFL) integrated as a key competence for all students.</a:t>
            </a:r>
          </a:p>
          <a:p>
            <a:pPr lvl="1">
              <a:buClr>
                <a:schemeClr val="tx2"/>
              </a:buClr>
              <a:buFont typeface="Wingdings" pitchFamily="2" charset="2"/>
              <a:buChar char="Ø"/>
            </a:pPr>
            <a:r>
              <a:rPr lang="en-US" sz="2000" dirty="0">
                <a:solidFill>
                  <a:schemeClr val="bg2">
                    <a:lumMod val="10000"/>
                  </a:schemeClr>
                </a:solidFill>
              </a:rPr>
              <a:t>Equipping youth with essential skills (budgeting, saving, understanding taxes, etc.).</a:t>
            </a:r>
          </a:p>
          <a:p>
            <a:pPr>
              <a:buClr>
                <a:schemeClr val="tx2"/>
              </a:buClr>
              <a:buFont typeface="Wingdings" pitchFamily="2" charset="2"/>
              <a:buChar char="Ø"/>
            </a:pPr>
            <a:r>
              <a:rPr lang="en-US" sz="2000" b="1" dirty="0">
                <a:solidFill>
                  <a:schemeClr val="bg2">
                    <a:lumMod val="10000"/>
                  </a:schemeClr>
                </a:solidFill>
              </a:rPr>
              <a:t>Societal Relevance:</a:t>
            </a:r>
          </a:p>
          <a:p>
            <a:pPr lvl="1">
              <a:buClr>
                <a:schemeClr val="tx2"/>
              </a:buClr>
              <a:buFont typeface="Wingdings" pitchFamily="2" charset="2"/>
              <a:buChar char="Ø"/>
            </a:pPr>
            <a:r>
              <a:rPr lang="en-US" sz="2000" dirty="0">
                <a:solidFill>
                  <a:schemeClr val="bg2">
                    <a:lumMod val="10000"/>
                  </a:schemeClr>
                </a:solidFill>
              </a:rPr>
              <a:t>Navigating a complex financial world (online banking, credit, economic crises).</a:t>
            </a:r>
          </a:p>
          <a:p>
            <a:pPr lvl="1">
              <a:buClr>
                <a:schemeClr val="tx2"/>
              </a:buClr>
              <a:buFont typeface="Wingdings" pitchFamily="2" charset="2"/>
              <a:buChar char="Ø"/>
            </a:pPr>
            <a:r>
              <a:rPr lang="en-US" sz="2000" dirty="0">
                <a:solidFill>
                  <a:schemeClr val="bg2">
                    <a:lumMod val="10000"/>
                  </a:schemeClr>
                </a:solidFill>
              </a:rPr>
              <a:t>Aims to prevent debt and improve financial resilience.</a:t>
            </a:r>
          </a:p>
          <a:p>
            <a:pPr>
              <a:buClr>
                <a:schemeClr val="tx2"/>
              </a:buClr>
              <a:buFont typeface="Wingdings" pitchFamily="2" charset="2"/>
              <a:buChar char="Ø"/>
            </a:pPr>
            <a:r>
              <a:rPr lang="en-US" sz="2000" b="1" dirty="0">
                <a:solidFill>
                  <a:schemeClr val="bg2">
                    <a:lumMod val="10000"/>
                  </a:schemeClr>
                </a:solidFill>
              </a:rPr>
              <a:t>Broader Importance:</a:t>
            </a:r>
          </a:p>
          <a:p>
            <a:pPr lvl="1">
              <a:buClr>
                <a:schemeClr val="tx2"/>
              </a:buClr>
              <a:buFont typeface="Wingdings" pitchFamily="2" charset="2"/>
              <a:buChar char="Ø"/>
            </a:pPr>
            <a:r>
              <a:rPr lang="en-US" sz="2000" dirty="0">
                <a:solidFill>
                  <a:schemeClr val="bg2">
                    <a:lumMod val="10000"/>
                  </a:schemeClr>
                </a:solidFill>
              </a:rPr>
              <a:t>Democratic Citizenship: Understanding economic policy, taxes, labor markets.</a:t>
            </a:r>
          </a:p>
          <a:p>
            <a:pPr lvl="1">
              <a:buClr>
                <a:schemeClr val="tx2"/>
              </a:buClr>
              <a:buFont typeface="Wingdings" pitchFamily="2" charset="2"/>
              <a:buChar char="Ø"/>
            </a:pPr>
            <a:r>
              <a:rPr lang="en-US" sz="2000" dirty="0">
                <a:solidFill>
                  <a:schemeClr val="bg2">
                    <a:lumMod val="10000"/>
                  </a:schemeClr>
                </a:solidFill>
              </a:rPr>
              <a:t>International Influence: Response to EU/OECD recommendations (e.g., PISA).</a:t>
            </a:r>
          </a:p>
          <a:p>
            <a:pPr lvl="1">
              <a:buClr>
                <a:schemeClr val="tx2"/>
              </a:buClr>
              <a:buFont typeface="Wingdings" pitchFamily="2" charset="2"/>
              <a:buChar char="Ø"/>
            </a:pPr>
            <a:r>
              <a:rPr lang="en-US" sz="2000" dirty="0">
                <a:solidFill>
                  <a:schemeClr val="bg2">
                    <a:lumMod val="10000"/>
                  </a:schemeClr>
                </a:solidFill>
              </a:rPr>
              <a:t>Equity: Schools play a key role in bridging socioeconomic gaps in financial knowledge</a:t>
            </a:r>
            <a:endParaRPr lang="en-US" dirty="0">
              <a:solidFill>
                <a:schemeClr val="bg2">
                  <a:lumMod val="10000"/>
                </a:schemeClr>
              </a:solidFill>
            </a:endParaRPr>
          </a:p>
        </p:txBody>
      </p:sp>
      <p:sp>
        <p:nvSpPr>
          <p:cNvPr id="4" name="Slide Number Placeholder 3">
            <a:extLst>
              <a:ext uri="{FF2B5EF4-FFF2-40B4-BE49-F238E27FC236}">
                <a16:creationId xmlns:a16="http://schemas.microsoft.com/office/drawing/2014/main" id="{0E2B8A91-0374-A958-B1FC-C0B5347F9BAC}"/>
              </a:ext>
            </a:extLst>
          </p:cNvPr>
          <p:cNvSpPr>
            <a:spLocks noGrp="1"/>
          </p:cNvSpPr>
          <p:nvPr>
            <p:ph type="sldNum" sz="quarter" idx="12"/>
          </p:nvPr>
        </p:nvSpPr>
        <p:spPr/>
        <p:txBody>
          <a:bodyPr/>
          <a:lstStyle/>
          <a:p>
            <a:fld id="{0A297500-7527-634B-90F4-69D0994C32B4}" type="slidenum">
              <a:rPr lang="nl-NL" smtClean="0"/>
              <a:t>5</a:t>
            </a:fld>
            <a:endParaRPr lang="nl-NL"/>
          </a:p>
        </p:txBody>
      </p:sp>
      <p:sp>
        <p:nvSpPr>
          <p:cNvPr id="5" name="Title 4">
            <a:extLst>
              <a:ext uri="{FF2B5EF4-FFF2-40B4-BE49-F238E27FC236}">
                <a16:creationId xmlns:a16="http://schemas.microsoft.com/office/drawing/2014/main" id="{54DE8D42-26DB-AA41-F906-3660C76978D8}"/>
              </a:ext>
            </a:extLst>
          </p:cNvPr>
          <p:cNvSpPr>
            <a:spLocks noGrp="1"/>
          </p:cNvSpPr>
          <p:nvPr>
            <p:ph type="title"/>
          </p:nvPr>
        </p:nvSpPr>
        <p:spPr/>
        <p:txBody>
          <a:bodyPr>
            <a:normAutofit/>
          </a:bodyPr>
          <a:lstStyle/>
          <a:p>
            <a:r>
              <a:rPr lang="en-US" sz="3000" dirty="0"/>
              <a:t>Context: Why Financial Literacy in Flemish Secondary Schools?</a:t>
            </a:r>
          </a:p>
        </p:txBody>
      </p:sp>
    </p:spTree>
    <p:extLst>
      <p:ext uri="{BB962C8B-B14F-4D97-AF65-F5344CB8AC3E}">
        <p14:creationId xmlns:p14="http://schemas.microsoft.com/office/powerpoint/2010/main" val="49640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BF935F-13A1-BEA6-A58A-CFE4354CA329}"/>
              </a:ext>
            </a:extLst>
          </p:cNvPr>
          <p:cNvSpPr>
            <a:spLocks noGrp="1"/>
          </p:cNvSpPr>
          <p:nvPr>
            <p:ph idx="1"/>
          </p:nvPr>
        </p:nvSpPr>
        <p:spPr>
          <a:xfrm>
            <a:off x="576000" y="1359036"/>
            <a:ext cx="11041200" cy="4464000"/>
          </a:xfrm>
        </p:spPr>
        <p:txBody>
          <a:bodyPr>
            <a:normAutofit fontScale="55000" lnSpcReduction="20000"/>
          </a:bodyPr>
          <a:lstStyle/>
          <a:p>
            <a:pPr>
              <a:lnSpc>
                <a:spcPct val="120000"/>
              </a:lnSpc>
              <a:buClr>
                <a:schemeClr val="tx2"/>
              </a:buClr>
              <a:buFont typeface="Wingdings" pitchFamily="2" charset="2"/>
              <a:buChar char="Ø"/>
            </a:pPr>
            <a:r>
              <a:rPr lang="en-US" sz="2900" b="1" dirty="0">
                <a:solidFill>
                  <a:schemeClr val="bg2">
                    <a:lumMod val="10000"/>
                  </a:schemeClr>
                </a:solidFill>
              </a:rPr>
              <a:t>Adaptive Content Delivery for Complex Topics:</a:t>
            </a:r>
          </a:p>
          <a:p>
            <a:pPr lvl="1">
              <a:lnSpc>
                <a:spcPct val="120000"/>
              </a:lnSpc>
              <a:buClr>
                <a:schemeClr val="tx2"/>
              </a:buClr>
              <a:buFont typeface="Wingdings" pitchFamily="2" charset="2"/>
              <a:buChar char="Ø"/>
            </a:pPr>
            <a:r>
              <a:rPr lang="en-US" sz="2900" dirty="0">
                <a:solidFill>
                  <a:schemeClr val="bg2">
                    <a:lumMod val="10000"/>
                  </a:schemeClr>
                </a:solidFill>
              </a:rPr>
              <a:t>AI systems tailor content to student abilities (</a:t>
            </a:r>
            <a:r>
              <a:rPr lang="en-US" sz="2900" dirty="0">
                <a:solidFill>
                  <a:srgbClr val="0070C0"/>
                </a:solidFill>
              </a:rPr>
              <a:t>Wang et al., 2024; Pardamean et al., 2022</a:t>
            </a:r>
            <a:r>
              <a:rPr lang="en-US" sz="2900" dirty="0">
                <a:solidFill>
                  <a:schemeClr val="bg2">
                    <a:lumMod val="10000"/>
                  </a:schemeClr>
                </a:solidFill>
              </a:rPr>
              <a:t>).</a:t>
            </a:r>
          </a:p>
          <a:p>
            <a:pPr lvl="1">
              <a:lnSpc>
                <a:spcPct val="120000"/>
              </a:lnSpc>
              <a:buClr>
                <a:schemeClr val="tx2"/>
              </a:buClr>
              <a:buFont typeface="Wingdings" pitchFamily="2" charset="2"/>
              <a:buChar char="Ø"/>
            </a:pPr>
            <a:r>
              <a:rPr lang="en-US" sz="2900" dirty="0">
                <a:solidFill>
                  <a:schemeClr val="bg2">
                    <a:lumMod val="10000"/>
                  </a:schemeClr>
                </a:solidFill>
              </a:rPr>
              <a:t>Relevance for FL: Crucial for navigating complex financial concepts (e.g., Belgian taxes, investment risk) at an individual pace, ensuring foundational understanding before tackling advanced topics (need for effective instructional approaches, Salas Velasco and Jose, 2020).</a:t>
            </a:r>
          </a:p>
          <a:p>
            <a:pPr>
              <a:lnSpc>
                <a:spcPct val="120000"/>
              </a:lnSpc>
              <a:buClr>
                <a:schemeClr val="tx2"/>
              </a:buClr>
              <a:buFont typeface="Wingdings" pitchFamily="2" charset="2"/>
              <a:buChar char="Ø"/>
            </a:pPr>
            <a:r>
              <a:rPr lang="en-US" sz="2900" b="1" dirty="0">
                <a:solidFill>
                  <a:schemeClr val="bg2">
                    <a:lumMod val="10000"/>
                  </a:schemeClr>
                </a:solidFill>
              </a:rPr>
              <a:t>Real-time Feedback to Address Biases Misconceptions:</a:t>
            </a:r>
          </a:p>
          <a:p>
            <a:pPr lvl="1">
              <a:lnSpc>
                <a:spcPct val="120000"/>
              </a:lnSpc>
              <a:buClr>
                <a:schemeClr val="tx2"/>
              </a:buClr>
              <a:buFont typeface="Wingdings" pitchFamily="2" charset="2"/>
              <a:buChar char="Ø"/>
            </a:pPr>
            <a:r>
              <a:rPr lang="en-US" sz="2900" dirty="0">
                <a:solidFill>
                  <a:schemeClr val="bg2">
                    <a:lumMod val="10000"/>
                  </a:schemeClr>
                </a:solidFill>
              </a:rPr>
              <a:t>Immediate, personalized feedback enhances learning (</a:t>
            </a:r>
            <a:r>
              <a:rPr lang="en-US" sz="2900" dirty="0">
                <a:solidFill>
                  <a:srgbClr val="0070C0"/>
                </a:solidFill>
              </a:rPr>
              <a:t>Tee et al., 2023; Yilmaz et al., 2023</a:t>
            </a:r>
            <a:r>
              <a:rPr lang="en-US" sz="2900" dirty="0">
                <a:solidFill>
                  <a:schemeClr val="bg2">
                    <a:lumMod val="10000"/>
                  </a:schemeClr>
                </a:solidFill>
              </a:rPr>
              <a:t>).</a:t>
            </a:r>
          </a:p>
          <a:p>
            <a:pPr lvl="1">
              <a:lnSpc>
                <a:spcPct val="120000"/>
              </a:lnSpc>
              <a:buClr>
                <a:schemeClr val="tx2"/>
              </a:buClr>
              <a:buFont typeface="Wingdings" pitchFamily="2" charset="2"/>
              <a:buChar char="Ø"/>
            </a:pPr>
            <a:r>
              <a:rPr lang="en-US" sz="2900" dirty="0">
                <a:solidFill>
                  <a:schemeClr val="bg2">
                    <a:lumMod val="10000"/>
                  </a:schemeClr>
                </a:solidFill>
              </a:rPr>
              <a:t>Relevance for FL: Potential to help students identify and reflect on cognitive biases (e.g., myopia as in </a:t>
            </a:r>
            <a:r>
              <a:rPr lang="en-US" sz="2900" dirty="0" err="1">
                <a:solidFill>
                  <a:srgbClr val="0070C0"/>
                </a:solidFill>
              </a:rPr>
              <a:t>Pitthan</a:t>
            </a:r>
            <a:r>
              <a:rPr lang="en-US" sz="2900" dirty="0">
                <a:solidFill>
                  <a:srgbClr val="0070C0"/>
                </a:solidFill>
              </a:rPr>
              <a:t> and De Witte, 2022</a:t>
            </a:r>
            <a:r>
              <a:rPr lang="en-US" sz="2900" dirty="0">
                <a:solidFill>
                  <a:schemeClr val="bg2">
                    <a:lumMod val="10000"/>
                  </a:schemeClr>
                </a:solidFill>
              </a:rPr>
              <a:t>) in real-time during financial problem-solving exercises, a gap in traditional methods.</a:t>
            </a:r>
          </a:p>
          <a:p>
            <a:pPr>
              <a:lnSpc>
                <a:spcPct val="120000"/>
              </a:lnSpc>
              <a:buClr>
                <a:schemeClr val="tx2"/>
              </a:buClr>
              <a:buFont typeface="Wingdings" pitchFamily="2" charset="2"/>
              <a:buChar char="Ø"/>
            </a:pPr>
            <a:r>
              <a:rPr lang="en-US" sz="2900" b="1" dirty="0">
                <a:solidFill>
                  <a:schemeClr val="bg2">
                    <a:lumMod val="10000"/>
                  </a:schemeClr>
                </a:solidFill>
              </a:rPr>
              <a:t>Personalized Learning Paths for Varied Needs Preferences:</a:t>
            </a:r>
          </a:p>
          <a:p>
            <a:pPr lvl="1">
              <a:lnSpc>
                <a:spcPct val="120000"/>
              </a:lnSpc>
              <a:buClr>
                <a:schemeClr val="tx2"/>
              </a:buClr>
              <a:buFont typeface="Wingdings" pitchFamily="2" charset="2"/>
              <a:buChar char="Ø"/>
            </a:pPr>
            <a:r>
              <a:rPr lang="en-US" sz="2900" dirty="0">
                <a:solidFill>
                  <a:schemeClr val="bg2">
                    <a:lumMod val="10000"/>
                  </a:schemeClr>
                </a:solidFill>
              </a:rPr>
              <a:t>AI creates customized learning trajectories (</a:t>
            </a:r>
            <a:r>
              <a:rPr lang="en-US" sz="2900" dirty="0">
                <a:solidFill>
                  <a:srgbClr val="0070C0"/>
                </a:solidFill>
              </a:rPr>
              <a:t>Naseer et al., 2024; </a:t>
            </a:r>
            <a:r>
              <a:rPr lang="en-US" sz="2900" dirty="0" err="1">
                <a:solidFill>
                  <a:srgbClr val="0070C0"/>
                </a:solidFill>
              </a:rPr>
              <a:t>Sancenon</a:t>
            </a:r>
            <a:r>
              <a:rPr lang="en-US" sz="2900" dirty="0">
                <a:solidFill>
                  <a:srgbClr val="0070C0"/>
                </a:solidFill>
              </a:rPr>
              <a:t> et al., 2022</a:t>
            </a:r>
            <a:r>
              <a:rPr lang="en-US" sz="2900" dirty="0">
                <a:solidFill>
                  <a:schemeClr val="bg2">
                    <a:lumMod val="10000"/>
                  </a:schemeClr>
                </a:solidFill>
              </a:rPr>
              <a:t>).</a:t>
            </a:r>
          </a:p>
          <a:p>
            <a:pPr lvl="1">
              <a:lnSpc>
                <a:spcPct val="120000"/>
              </a:lnSpc>
              <a:buClr>
                <a:schemeClr val="tx2"/>
              </a:buClr>
              <a:buFont typeface="Wingdings" pitchFamily="2" charset="2"/>
              <a:buChar char="Ø"/>
            </a:pPr>
            <a:r>
              <a:rPr lang="en-US" sz="2900" dirty="0">
                <a:solidFill>
                  <a:schemeClr val="bg2">
                    <a:lumMod val="10000"/>
                  </a:schemeClr>
                </a:solidFill>
              </a:rPr>
              <a:t>Relevance for FL: Can accommodate diverse prior knowledge and learning preferences regarding financial topics, potentially improving engagement and long-term behavioral change, which is often a challenge (</a:t>
            </a:r>
            <a:r>
              <a:rPr lang="en-US" sz="2900" dirty="0">
                <a:solidFill>
                  <a:srgbClr val="0070C0"/>
                </a:solidFill>
              </a:rPr>
              <a:t>Lewis and L., 2009; </a:t>
            </a:r>
            <a:r>
              <a:rPr lang="en-US" sz="2900" dirty="0" err="1">
                <a:solidFill>
                  <a:srgbClr val="0070C0"/>
                </a:solidFill>
              </a:rPr>
              <a:t>Frisancho</a:t>
            </a:r>
            <a:r>
              <a:rPr lang="en-US" sz="2900" dirty="0">
                <a:solidFill>
                  <a:srgbClr val="0070C0"/>
                </a:solidFill>
              </a:rPr>
              <a:t>, 2022</a:t>
            </a:r>
            <a:r>
              <a:rPr lang="en-US" sz="2900" dirty="0">
                <a:solidFill>
                  <a:schemeClr val="bg2">
                    <a:lumMod val="10000"/>
                  </a:schemeClr>
                </a:solidFill>
              </a:rPr>
              <a:t>).</a:t>
            </a:r>
          </a:p>
        </p:txBody>
      </p:sp>
      <p:sp>
        <p:nvSpPr>
          <p:cNvPr id="4" name="Slide Number Placeholder 3">
            <a:extLst>
              <a:ext uri="{FF2B5EF4-FFF2-40B4-BE49-F238E27FC236}">
                <a16:creationId xmlns:a16="http://schemas.microsoft.com/office/drawing/2014/main" id="{5E7E5B12-4612-0EF0-2A4A-A4E0AB9F57FC}"/>
              </a:ext>
            </a:extLst>
          </p:cNvPr>
          <p:cNvSpPr>
            <a:spLocks noGrp="1"/>
          </p:cNvSpPr>
          <p:nvPr>
            <p:ph type="sldNum" sz="quarter" idx="12"/>
          </p:nvPr>
        </p:nvSpPr>
        <p:spPr/>
        <p:txBody>
          <a:bodyPr/>
          <a:lstStyle/>
          <a:p>
            <a:fld id="{0A297500-7527-634B-90F4-69D0994C32B4}" type="slidenum">
              <a:rPr lang="nl-NL" smtClean="0"/>
              <a:t>6</a:t>
            </a:fld>
            <a:endParaRPr lang="nl-NL"/>
          </a:p>
        </p:txBody>
      </p:sp>
      <p:sp>
        <p:nvSpPr>
          <p:cNvPr id="5" name="Title 4">
            <a:extLst>
              <a:ext uri="{FF2B5EF4-FFF2-40B4-BE49-F238E27FC236}">
                <a16:creationId xmlns:a16="http://schemas.microsoft.com/office/drawing/2014/main" id="{49E5F9E4-F926-4213-B085-83C71BAAF7C7}"/>
              </a:ext>
            </a:extLst>
          </p:cNvPr>
          <p:cNvSpPr>
            <a:spLocks noGrp="1"/>
          </p:cNvSpPr>
          <p:nvPr>
            <p:ph type="title"/>
          </p:nvPr>
        </p:nvSpPr>
        <p:spPr/>
        <p:txBody>
          <a:bodyPr>
            <a:normAutofit fontScale="90000"/>
          </a:bodyPr>
          <a:lstStyle/>
          <a:p>
            <a:r>
              <a:rPr lang="en-US" dirty="0"/>
              <a:t>AI in Education &amp; Relevance for Financial Literacy</a:t>
            </a:r>
          </a:p>
        </p:txBody>
      </p:sp>
    </p:spTree>
    <p:extLst>
      <p:ext uri="{BB962C8B-B14F-4D97-AF65-F5344CB8AC3E}">
        <p14:creationId xmlns:p14="http://schemas.microsoft.com/office/powerpoint/2010/main" val="3828352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490E9-79E5-1578-6385-BF7AAE72EF0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2A9511-CE52-E60C-74BF-2263EC045D4F}"/>
              </a:ext>
            </a:extLst>
          </p:cNvPr>
          <p:cNvSpPr>
            <a:spLocks noGrp="1"/>
          </p:cNvSpPr>
          <p:nvPr>
            <p:ph idx="1"/>
          </p:nvPr>
        </p:nvSpPr>
        <p:spPr>
          <a:xfrm>
            <a:off x="576000" y="1359035"/>
            <a:ext cx="11041200" cy="4715839"/>
          </a:xfrm>
        </p:spPr>
        <p:txBody>
          <a:bodyPr>
            <a:noAutofit/>
          </a:bodyPr>
          <a:lstStyle/>
          <a:p>
            <a:pPr>
              <a:lnSpc>
                <a:spcPct val="120000"/>
              </a:lnSpc>
              <a:buClr>
                <a:schemeClr val="tx2"/>
              </a:buClr>
              <a:buFont typeface="Wingdings" pitchFamily="2" charset="2"/>
              <a:buChar char="Ø"/>
            </a:pPr>
            <a:r>
              <a:rPr lang="en-US" sz="1600" b="1" dirty="0">
                <a:solidFill>
                  <a:schemeClr val="bg2">
                    <a:lumMod val="10000"/>
                  </a:schemeClr>
                </a:solidFill>
              </a:rPr>
              <a:t>Enhanced Engagement for a Traditionally Dry Subject:</a:t>
            </a:r>
          </a:p>
          <a:p>
            <a:pPr lvl="1">
              <a:lnSpc>
                <a:spcPct val="120000"/>
              </a:lnSpc>
              <a:buClr>
                <a:schemeClr val="tx2"/>
              </a:buClr>
              <a:buFont typeface="Wingdings" pitchFamily="2" charset="2"/>
              <a:buChar char="Ø"/>
            </a:pPr>
            <a:r>
              <a:rPr lang="en-US" sz="1600" dirty="0">
                <a:solidFill>
                  <a:schemeClr val="bg2">
                    <a:lumMod val="10000"/>
                  </a:schemeClr>
                </a:solidFill>
              </a:rPr>
              <a:t>AI-enhanced learning can increase student engagement (</a:t>
            </a:r>
            <a:r>
              <a:rPr lang="en-US" sz="1600" dirty="0">
                <a:solidFill>
                  <a:srgbClr val="0070C0"/>
                </a:solidFill>
              </a:rPr>
              <a:t>University and De La Salle University, 2024; Dingli and Caruana Montaldo, 2020</a:t>
            </a:r>
            <a:r>
              <a:rPr lang="en-US" sz="1600" dirty="0">
                <a:solidFill>
                  <a:schemeClr val="bg2">
                    <a:lumMod val="10000"/>
                  </a:schemeClr>
                </a:solidFill>
              </a:rPr>
              <a:t>).</a:t>
            </a:r>
          </a:p>
          <a:p>
            <a:pPr lvl="1">
              <a:lnSpc>
                <a:spcPct val="120000"/>
              </a:lnSpc>
              <a:buClr>
                <a:schemeClr val="tx2"/>
              </a:buClr>
              <a:buFont typeface="Wingdings" pitchFamily="2" charset="2"/>
              <a:buChar char="Ø"/>
            </a:pPr>
            <a:r>
              <a:rPr lang="en-US" sz="1600" dirty="0">
                <a:solidFill>
                  <a:schemeClr val="bg2">
                    <a:lumMod val="10000"/>
                  </a:schemeClr>
                </a:solidFill>
              </a:rPr>
              <a:t>Relevance for FL: Financial topics can be perceived as dry; interactive AI tools (like chatbots) can make learning more dynamic and relatable, potentially improving motivation which is key for effective learning (cf. need for engaging approaches, </a:t>
            </a:r>
            <a:r>
              <a:rPr lang="en-US" sz="1600" dirty="0">
                <a:solidFill>
                  <a:srgbClr val="0070C0"/>
                </a:solidFill>
              </a:rPr>
              <a:t>Salas Velasco and Jose, 2020</a:t>
            </a:r>
            <a:r>
              <a:rPr lang="en-US" sz="1600" dirty="0">
                <a:solidFill>
                  <a:schemeClr val="bg2">
                    <a:lumMod val="10000"/>
                  </a:schemeClr>
                </a:solidFill>
              </a:rPr>
              <a:t>).</a:t>
            </a:r>
          </a:p>
          <a:p>
            <a:pPr>
              <a:lnSpc>
                <a:spcPct val="120000"/>
              </a:lnSpc>
              <a:buClr>
                <a:schemeClr val="tx2"/>
              </a:buClr>
              <a:buFont typeface="Wingdings" pitchFamily="2" charset="2"/>
              <a:buChar char="Ø"/>
            </a:pPr>
            <a:r>
              <a:rPr lang="en-US" sz="1600" b="1" dirty="0">
                <a:solidFill>
                  <a:schemeClr val="bg2">
                    <a:lumMod val="10000"/>
                  </a:schemeClr>
                </a:solidFill>
              </a:rPr>
              <a:t>Improved Critical Thinking for Real-World Financial Decisions:</a:t>
            </a:r>
          </a:p>
          <a:p>
            <a:pPr lvl="1">
              <a:lnSpc>
                <a:spcPct val="120000"/>
              </a:lnSpc>
              <a:buClr>
                <a:schemeClr val="tx2"/>
              </a:buClr>
              <a:buFont typeface="Wingdings" pitchFamily="2" charset="2"/>
              <a:buChar char="Ø"/>
            </a:pPr>
            <a:r>
              <a:rPr lang="en-US" sz="1600" dirty="0">
                <a:solidFill>
                  <a:schemeClr val="bg2">
                    <a:lumMod val="10000"/>
                  </a:schemeClr>
                </a:solidFill>
              </a:rPr>
              <a:t>AI tools can support higher-order cognitive skills (</a:t>
            </a:r>
            <a:r>
              <a:rPr lang="en-US" sz="1600" dirty="0">
                <a:solidFill>
                  <a:srgbClr val="0070C0"/>
                </a:solidFill>
              </a:rPr>
              <a:t>Qin and Chia, 2024; </a:t>
            </a:r>
            <a:r>
              <a:rPr lang="en-US" sz="1600" dirty="0" err="1">
                <a:solidFill>
                  <a:srgbClr val="0070C0"/>
                </a:solidFill>
              </a:rPr>
              <a:t>Guishca</a:t>
            </a:r>
            <a:r>
              <a:rPr lang="en-US" sz="1600" dirty="0">
                <a:solidFill>
                  <a:srgbClr val="0070C0"/>
                </a:solidFill>
              </a:rPr>
              <a:t> Ayala et al., 2024</a:t>
            </a:r>
            <a:r>
              <a:rPr lang="en-US" sz="1600" dirty="0">
                <a:solidFill>
                  <a:schemeClr val="bg2">
                    <a:lumMod val="10000"/>
                  </a:schemeClr>
                </a:solidFill>
              </a:rPr>
              <a:t>).</a:t>
            </a:r>
          </a:p>
          <a:p>
            <a:pPr lvl="1">
              <a:lnSpc>
                <a:spcPct val="120000"/>
              </a:lnSpc>
              <a:buClr>
                <a:schemeClr val="tx2"/>
              </a:buClr>
              <a:buFont typeface="Wingdings" pitchFamily="2" charset="2"/>
              <a:buChar char="Ø"/>
            </a:pPr>
            <a:r>
              <a:rPr lang="en-US" sz="1600" dirty="0">
                <a:solidFill>
                  <a:schemeClr val="bg2">
                    <a:lumMod val="10000"/>
                  </a:schemeClr>
                </a:solidFill>
              </a:rPr>
              <a:t>Relevance for FL: Essential for developing the ability to analyze complex financial scenarios, evaluate risks/rewards, and make informed decisions – moving beyond rote memorization to practical financial competence (cf. challenge of application, </a:t>
            </a:r>
            <a:r>
              <a:rPr lang="en-US" sz="1600" dirty="0">
                <a:solidFill>
                  <a:srgbClr val="0070C0"/>
                </a:solidFill>
              </a:rPr>
              <a:t>Salas Velasco and Jose, 2020</a:t>
            </a:r>
            <a:r>
              <a:rPr lang="en-US" sz="1600" dirty="0">
                <a:solidFill>
                  <a:schemeClr val="bg2">
                    <a:lumMod val="10000"/>
                  </a:schemeClr>
                </a:solidFill>
              </a:rPr>
              <a:t>).</a:t>
            </a:r>
          </a:p>
        </p:txBody>
      </p:sp>
      <p:sp>
        <p:nvSpPr>
          <p:cNvPr id="4" name="Slide Number Placeholder 3">
            <a:extLst>
              <a:ext uri="{FF2B5EF4-FFF2-40B4-BE49-F238E27FC236}">
                <a16:creationId xmlns:a16="http://schemas.microsoft.com/office/drawing/2014/main" id="{DA325B27-184A-62AA-1A14-CEBC8CDA8842}"/>
              </a:ext>
            </a:extLst>
          </p:cNvPr>
          <p:cNvSpPr>
            <a:spLocks noGrp="1"/>
          </p:cNvSpPr>
          <p:nvPr>
            <p:ph type="sldNum" sz="quarter" idx="12"/>
          </p:nvPr>
        </p:nvSpPr>
        <p:spPr/>
        <p:txBody>
          <a:bodyPr/>
          <a:lstStyle/>
          <a:p>
            <a:fld id="{0A297500-7527-634B-90F4-69D0994C32B4}" type="slidenum">
              <a:rPr lang="nl-NL" smtClean="0"/>
              <a:t>7</a:t>
            </a:fld>
            <a:endParaRPr lang="nl-NL"/>
          </a:p>
        </p:txBody>
      </p:sp>
      <p:sp>
        <p:nvSpPr>
          <p:cNvPr id="5" name="Title 4">
            <a:extLst>
              <a:ext uri="{FF2B5EF4-FFF2-40B4-BE49-F238E27FC236}">
                <a16:creationId xmlns:a16="http://schemas.microsoft.com/office/drawing/2014/main" id="{1D7B9648-498A-C9E6-89A8-E60DA8EE469A}"/>
              </a:ext>
            </a:extLst>
          </p:cNvPr>
          <p:cNvSpPr>
            <a:spLocks noGrp="1"/>
          </p:cNvSpPr>
          <p:nvPr>
            <p:ph type="title"/>
          </p:nvPr>
        </p:nvSpPr>
        <p:spPr/>
        <p:txBody>
          <a:bodyPr>
            <a:normAutofit fontScale="90000"/>
          </a:bodyPr>
          <a:lstStyle/>
          <a:p>
            <a:r>
              <a:rPr lang="en-US" dirty="0"/>
              <a:t>AI in Education &amp; Relevance for Financial Literacy</a:t>
            </a:r>
          </a:p>
        </p:txBody>
      </p:sp>
    </p:spTree>
    <p:extLst>
      <p:ext uri="{BB962C8B-B14F-4D97-AF65-F5344CB8AC3E}">
        <p14:creationId xmlns:p14="http://schemas.microsoft.com/office/powerpoint/2010/main" val="140548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D1DA5-7EE3-F391-8CA8-1A1BAEE60CF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34724C-0FD5-2A5C-4E63-2DC8B368CF54}"/>
              </a:ext>
            </a:extLst>
          </p:cNvPr>
          <p:cNvSpPr>
            <a:spLocks noGrp="1"/>
          </p:cNvSpPr>
          <p:nvPr>
            <p:ph idx="1"/>
          </p:nvPr>
        </p:nvSpPr>
        <p:spPr>
          <a:xfrm>
            <a:off x="576000" y="1656000"/>
            <a:ext cx="11041200" cy="3812293"/>
          </a:xfrm>
        </p:spPr>
        <p:txBody>
          <a:bodyPr>
            <a:normAutofit/>
          </a:bodyPr>
          <a:lstStyle/>
          <a:p>
            <a:pPr marL="0" indent="0">
              <a:buClr>
                <a:schemeClr val="tx2"/>
              </a:buClr>
              <a:buNone/>
            </a:pPr>
            <a:r>
              <a:rPr lang="en-US" sz="2000" dirty="0">
                <a:solidFill>
                  <a:schemeClr val="bg2">
                    <a:lumMod val="10000"/>
                  </a:schemeClr>
                </a:solidFill>
              </a:rPr>
              <a:t>While general AI in education is a rapidly expanding field (</a:t>
            </a:r>
            <a:r>
              <a:rPr lang="en-US" sz="2000" dirty="0">
                <a:solidFill>
                  <a:srgbClr val="0070C0"/>
                </a:solidFill>
              </a:rPr>
              <a:t>e.g., Tlili et al., 2025; Wang et al., 2024</a:t>
            </a:r>
            <a:r>
              <a:rPr lang="en-US" sz="2000" dirty="0">
                <a:solidFill>
                  <a:schemeClr val="bg2">
                    <a:lumMod val="10000"/>
                  </a:schemeClr>
                </a:solidFill>
              </a:rPr>
              <a:t>), key gaps remain.</a:t>
            </a:r>
          </a:p>
          <a:p>
            <a:pPr>
              <a:buClr>
                <a:schemeClr val="tx2"/>
              </a:buClr>
              <a:buFont typeface="Wingdings" pitchFamily="2" charset="2"/>
              <a:buChar char="Ø"/>
            </a:pPr>
            <a:r>
              <a:rPr lang="en-US" sz="2000" b="1" dirty="0">
                <a:solidFill>
                  <a:schemeClr val="bg2">
                    <a:lumMod val="10000"/>
                  </a:schemeClr>
                </a:solidFill>
              </a:rPr>
              <a:t>Novelty: </a:t>
            </a:r>
            <a:r>
              <a:rPr lang="en-US" sz="2000" dirty="0">
                <a:solidFill>
                  <a:schemeClr val="bg2">
                    <a:lumMod val="10000"/>
                  </a:schemeClr>
                </a:solidFill>
              </a:rPr>
              <a:t>This study, to our knowledge, is the first to:</a:t>
            </a:r>
          </a:p>
          <a:p>
            <a:pPr lvl="1">
              <a:buClr>
                <a:schemeClr val="tx2"/>
              </a:buClr>
              <a:buFont typeface="Wingdings" pitchFamily="2" charset="2"/>
              <a:buChar char="Ø"/>
            </a:pPr>
            <a:r>
              <a:rPr lang="en-US" sz="2000" dirty="0">
                <a:solidFill>
                  <a:schemeClr val="bg2">
                    <a:lumMod val="10000"/>
                  </a:schemeClr>
                </a:solidFill>
              </a:rPr>
              <a:t>Investigate the causal impact of AI tools on financial literacy education.</a:t>
            </a:r>
          </a:p>
          <a:p>
            <a:pPr lvl="1">
              <a:buClr>
                <a:schemeClr val="tx2"/>
              </a:buClr>
              <a:buFont typeface="Wingdings" pitchFamily="2" charset="2"/>
              <a:buChar char="Ø"/>
            </a:pPr>
            <a:r>
              <a:rPr lang="en-US" sz="2000" dirty="0">
                <a:solidFill>
                  <a:schemeClr val="bg2">
                    <a:lumMod val="10000"/>
                  </a:schemeClr>
                </a:solidFill>
              </a:rPr>
              <a:t>Assess “Psychosocial and Emotional Outcomes”, → extending beyond typical 	academic measures in AIEd</a:t>
            </a:r>
            <a:r>
              <a:rPr lang="en-US" sz="2000" baseline="30000" dirty="0">
                <a:solidFill>
                  <a:schemeClr val="bg2">
                    <a:lumMod val="10000"/>
                  </a:schemeClr>
                </a:solidFill>
              </a:rPr>
              <a:t>1</a:t>
            </a:r>
            <a:r>
              <a:rPr lang="en-US" sz="2000" dirty="0">
                <a:solidFill>
                  <a:schemeClr val="bg2">
                    <a:lumMod val="10000"/>
                  </a:schemeClr>
                </a:solidFill>
              </a:rPr>
              <a:t> studies (</a:t>
            </a:r>
            <a:r>
              <a:rPr lang="en-US" sz="2000" dirty="0">
                <a:solidFill>
                  <a:srgbClr val="0070C0"/>
                </a:solidFill>
              </a:rPr>
              <a:t>Tlili et al., 2025</a:t>
            </a:r>
            <a:r>
              <a:rPr lang="en-US" sz="2000" dirty="0">
                <a:solidFill>
                  <a:schemeClr val="bg2">
                    <a:lumMod val="10000"/>
                  </a:schemeClr>
                </a:solidFill>
              </a:rPr>
              <a:t>).</a:t>
            </a:r>
          </a:p>
          <a:p>
            <a:pPr lvl="1">
              <a:buClr>
                <a:schemeClr val="tx2"/>
              </a:buClr>
              <a:buFont typeface="Wingdings" pitchFamily="2" charset="2"/>
              <a:buChar char="Ø"/>
            </a:pPr>
            <a:r>
              <a:rPr lang="en-US" sz="2000" dirty="0">
                <a:solidFill>
                  <a:schemeClr val="bg2">
                    <a:lumMod val="10000"/>
                  </a:schemeClr>
                </a:solidFill>
              </a:rPr>
              <a:t>Provide such evidence from the Belgian secondary school system.</a:t>
            </a:r>
          </a:p>
          <a:p>
            <a:pPr>
              <a:buClr>
                <a:schemeClr val="tx2"/>
              </a:buClr>
              <a:buFont typeface="Wingdings" pitchFamily="2" charset="2"/>
              <a:buChar char="Ø"/>
            </a:pPr>
            <a:r>
              <a:rPr lang="en-US" sz="2000" b="1" dirty="0">
                <a:solidFill>
                  <a:schemeClr val="bg2">
                    <a:lumMod val="10000"/>
                  </a:schemeClr>
                </a:solidFill>
              </a:rPr>
              <a:t>Tailored vs. Generic AI Chatbots: </a:t>
            </a:r>
            <a:r>
              <a:rPr lang="en-US" sz="2000" dirty="0">
                <a:solidFill>
                  <a:schemeClr val="bg2">
                    <a:lumMod val="10000"/>
                  </a:schemeClr>
                </a:solidFill>
              </a:rPr>
              <a:t>Moves beyond studying general chatbot efficacy (</a:t>
            </a:r>
            <a:r>
              <a:rPr lang="en-US" sz="2000" dirty="0">
                <a:solidFill>
                  <a:srgbClr val="0070C0"/>
                </a:solidFill>
              </a:rPr>
              <a:t>Wu and Yu, 2023</a:t>
            </a:r>
            <a:r>
              <a:rPr lang="en-US" sz="2000" dirty="0">
                <a:solidFill>
                  <a:schemeClr val="bg2">
                    <a:lumMod val="10000"/>
                  </a:schemeClr>
                </a:solidFill>
              </a:rPr>
              <a:t>).→ hyper-tailored to the complex domain of the Belgian tax system.</a:t>
            </a:r>
          </a:p>
        </p:txBody>
      </p:sp>
      <p:sp>
        <p:nvSpPr>
          <p:cNvPr id="4" name="Slide Number Placeholder 3">
            <a:extLst>
              <a:ext uri="{FF2B5EF4-FFF2-40B4-BE49-F238E27FC236}">
                <a16:creationId xmlns:a16="http://schemas.microsoft.com/office/drawing/2014/main" id="{4BE27C7D-A791-A50B-68A1-243806D7F917}"/>
              </a:ext>
            </a:extLst>
          </p:cNvPr>
          <p:cNvSpPr>
            <a:spLocks noGrp="1"/>
          </p:cNvSpPr>
          <p:nvPr>
            <p:ph type="sldNum" sz="quarter" idx="12"/>
          </p:nvPr>
        </p:nvSpPr>
        <p:spPr/>
        <p:txBody>
          <a:bodyPr/>
          <a:lstStyle/>
          <a:p>
            <a:fld id="{0A297500-7527-634B-90F4-69D0994C32B4}" type="slidenum">
              <a:rPr lang="nl-NL" smtClean="0"/>
              <a:t>8</a:t>
            </a:fld>
            <a:endParaRPr lang="nl-NL"/>
          </a:p>
        </p:txBody>
      </p:sp>
      <p:sp>
        <p:nvSpPr>
          <p:cNvPr id="5" name="Title 4">
            <a:extLst>
              <a:ext uri="{FF2B5EF4-FFF2-40B4-BE49-F238E27FC236}">
                <a16:creationId xmlns:a16="http://schemas.microsoft.com/office/drawing/2014/main" id="{D593909E-9556-B25A-908B-AA23B2B4DA46}"/>
              </a:ext>
            </a:extLst>
          </p:cNvPr>
          <p:cNvSpPr>
            <a:spLocks noGrp="1"/>
          </p:cNvSpPr>
          <p:nvPr>
            <p:ph type="title"/>
          </p:nvPr>
        </p:nvSpPr>
        <p:spPr/>
        <p:txBody>
          <a:bodyPr>
            <a:normAutofit/>
          </a:bodyPr>
          <a:lstStyle/>
          <a:p>
            <a:r>
              <a:rPr lang="en-US" sz="3000" dirty="0"/>
              <a:t>Contribution: Pioneering AI in Financial Literacy Education</a:t>
            </a:r>
          </a:p>
        </p:txBody>
      </p:sp>
      <p:sp>
        <p:nvSpPr>
          <p:cNvPr id="7" name="TextBox 6">
            <a:extLst>
              <a:ext uri="{FF2B5EF4-FFF2-40B4-BE49-F238E27FC236}">
                <a16:creationId xmlns:a16="http://schemas.microsoft.com/office/drawing/2014/main" id="{7E707B8E-3E74-B057-C892-AC796290E3DE}"/>
              </a:ext>
            </a:extLst>
          </p:cNvPr>
          <p:cNvSpPr txBox="1"/>
          <p:nvPr/>
        </p:nvSpPr>
        <p:spPr>
          <a:xfrm>
            <a:off x="142592" y="5840668"/>
            <a:ext cx="6097508" cy="530915"/>
          </a:xfrm>
          <a:prstGeom prst="rect">
            <a:avLst/>
          </a:prstGeom>
          <a:noFill/>
        </p:spPr>
        <p:txBody>
          <a:bodyPr wrap="square">
            <a:spAutoFit/>
          </a:bodyPr>
          <a:lstStyle/>
          <a:p>
            <a:r>
              <a:rPr lang="en-US" sz="1050" baseline="30000" dirty="0">
                <a:latin typeface="Tahoma"/>
                <a:cs typeface="Tahoma"/>
              </a:rPr>
              <a:t>1</a:t>
            </a:r>
            <a:r>
              <a:rPr lang="en-US" sz="1050" dirty="0">
                <a:latin typeface="Tahoma"/>
                <a:cs typeface="Tahoma"/>
              </a:rPr>
              <a:t>Artificial</a:t>
            </a:r>
            <a:r>
              <a:rPr lang="en-US" sz="1050" spc="60" dirty="0">
                <a:latin typeface="Tahoma"/>
                <a:cs typeface="Tahoma"/>
              </a:rPr>
              <a:t> </a:t>
            </a:r>
            <a:r>
              <a:rPr lang="en-US" sz="1050" spc="-10" dirty="0">
                <a:latin typeface="Tahoma"/>
                <a:cs typeface="Tahoma"/>
              </a:rPr>
              <a:t>Intelligence</a:t>
            </a:r>
            <a:r>
              <a:rPr lang="en-US" sz="1050" spc="60" dirty="0">
                <a:latin typeface="Tahoma"/>
                <a:cs typeface="Tahoma"/>
              </a:rPr>
              <a:t> </a:t>
            </a:r>
            <a:r>
              <a:rPr lang="en-US" sz="1050" dirty="0">
                <a:latin typeface="Tahoma"/>
                <a:cs typeface="Tahoma"/>
              </a:rPr>
              <a:t>in</a:t>
            </a:r>
            <a:r>
              <a:rPr lang="en-US" sz="1050" spc="60" dirty="0">
                <a:latin typeface="Tahoma"/>
                <a:cs typeface="Tahoma"/>
              </a:rPr>
              <a:t> </a:t>
            </a:r>
            <a:r>
              <a:rPr lang="en-US" sz="1050" dirty="0">
                <a:latin typeface="Tahoma"/>
                <a:cs typeface="Tahoma"/>
              </a:rPr>
              <a:t>Education</a:t>
            </a:r>
            <a:r>
              <a:rPr lang="en-US" sz="1050" spc="65" dirty="0">
                <a:latin typeface="Tahoma"/>
                <a:cs typeface="Tahoma"/>
              </a:rPr>
              <a:t> </a:t>
            </a:r>
            <a:r>
              <a:rPr lang="en-US" sz="1050" spc="-10" dirty="0">
                <a:latin typeface="Tahoma"/>
                <a:cs typeface="Tahoma"/>
              </a:rPr>
              <a:t>(</a:t>
            </a:r>
            <a:r>
              <a:rPr lang="en-US" sz="1050" spc="-10" dirty="0" err="1">
                <a:latin typeface="Tahoma"/>
                <a:cs typeface="Tahoma"/>
              </a:rPr>
              <a:t>AIEd</a:t>
            </a:r>
            <a:r>
              <a:rPr lang="en-US" sz="1050" spc="-10" dirty="0">
                <a:latin typeface="Tahoma"/>
                <a:cs typeface="Tahoma"/>
              </a:rPr>
              <a:t>)</a:t>
            </a:r>
            <a:endParaRPr lang="en-US" sz="1050" dirty="0">
              <a:latin typeface="Tahoma"/>
              <a:cs typeface="Tahoma"/>
            </a:endParaRPr>
          </a:p>
          <a:p>
            <a:endParaRPr lang="en-US" dirty="0"/>
          </a:p>
        </p:txBody>
      </p:sp>
    </p:spTree>
    <p:extLst>
      <p:ext uri="{BB962C8B-B14F-4D97-AF65-F5344CB8AC3E}">
        <p14:creationId xmlns:p14="http://schemas.microsoft.com/office/powerpoint/2010/main" val="824635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F60A1-DB65-44A3-5551-A40FCBC35F1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6EA851-5B70-E044-3BED-A6C9A8074008}"/>
              </a:ext>
            </a:extLst>
          </p:cNvPr>
          <p:cNvSpPr>
            <a:spLocks noGrp="1"/>
          </p:cNvSpPr>
          <p:nvPr>
            <p:ph idx="1"/>
          </p:nvPr>
        </p:nvSpPr>
        <p:spPr>
          <a:xfrm>
            <a:off x="576000" y="1656000"/>
            <a:ext cx="11041200" cy="3975255"/>
          </a:xfrm>
        </p:spPr>
        <p:txBody>
          <a:bodyPr>
            <a:normAutofit/>
          </a:bodyPr>
          <a:lstStyle/>
          <a:p>
            <a:pPr>
              <a:buClr>
                <a:schemeClr val="tx2"/>
              </a:buClr>
              <a:buFont typeface="Wingdings" pitchFamily="2" charset="2"/>
              <a:buChar char="Ø"/>
            </a:pPr>
            <a:r>
              <a:rPr lang="en-US" sz="2000" b="1" dirty="0">
                <a:solidFill>
                  <a:schemeClr val="bg2">
                    <a:lumMod val="10000"/>
                  </a:schemeClr>
                </a:solidFill>
              </a:rPr>
              <a:t>Quantifying Impact: </a:t>
            </a:r>
            <a:r>
              <a:rPr lang="en-US" sz="2000" dirty="0">
                <a:solidFill>
                  <a:schemeClr val="bg2">
                    <a:lumMod val="10000"/>
                  </a:schemeClr>
                </a:solidFill>
              </a:rPr>
              <a:t>Provides clear, statistically significant effect sizes (0.04-0.07 </a:t>
            </a:r>
            <a:r>
              <a:rPr lang="en-US" sz="2000" dirty="0" err="1">
                <a:solidFill>
                  <a:schemeClr val="bg2">
                    <a:lumMod val="10000"/>
                  </a:schemeClr>
                </a:solidFill>
              </a:rPr>
              <a:t>sd</a:t>
            </a:r>
            <a:r>
              <a:rPr lang="en-US" sz="2000" dirty="0">
                <a:solidFill>
                  <a:schemeClr val="bg2">
                    <a:lumMod val="10000"/>
                  </a:schemeClr>
                </a:solidFill>
              </a:rPr>
              <a:t>). This enhances the evidence base in a field where precise impact quantification of AI interventions can often be limited.</a:t>
            </a:r>
          </a:p>
          <a:p>
            <a:pPr>
              <a:buClr>
                <a:schemeClr val="tx2"/>
              </a:buClr>
              <a:buFont typeface="Wingdings" pitchFamily="2" charset="2"/>
              <a:buChar char="Ø"/>
            </a:pPr>
            <a:r>
              <a:rPr lang="en-US" sz="2000" b="1" dirty="0">
                <a:solidFill>
                  <a:schemeClr val="bg2">
                    <a:lumMod val="10000"/>
                  </a:schemeClr>
                </a:solidFill>
              </a:rPr>
              <a:t>Beyond Academic Scores: </a:t>
            </a:r>
            <a:r>
              <a:rPr lang="en-US" sz="2000" dirty="0">
                <a:solidFill>
                  <a:schemeClr val="bg2">
                    <a:lumMod val="10000"/>
                  </a:schemeClr>
                </a:solidFill>
              </a:rPr>
              <a:t>Provides a holistic view by measuring impacts on motivation, self-regulation, and engagement, extending beyond typical academic outcome measures.</a:t>
            </a:r>
          </a:p>
        </p:txBody>
      </p:sp>
      <p:sp>
        <p:nvSpPr>
          <p:cNvPr id="4" name="Slide Number Placeholder 3">
            <a:extLst>
              <a:ext uri="{FF2B5EF4-FFF2-40B4-BE49-F238E27FC236}">
                <a16:creationId xmlns:a16="http://schemas.microsoft.com/office/drawing/2014/main" id="{B9FF7D78-F44C-6A9B-A0D2-55AB78BD8DBC}"/>
              </a:ext>
            </a:extLst>
          </p:cNvPr>
          <p:cNvSpPr>
            <a:spLocks noGrp="1"/>
          </p:cNvSpPr>
          <p:nvPr>
            <p:ph type="sldNum" sz="quarter" idx="12"/>
          </p:nvPr>
        </p:nvSpPr>
        <p:spPr/>
        <p:txBody>
          <a:bodyPr/>
          <a:lstStyle/>
          <a:p>
            <a:fld id="{0A297500-7527-634B-90F4-69D0994C32B4}" type="slidenum">
              <a:rPr lang="nl-NL" smtClean="0"/>
              <a:t>9</a:t>
            </a:fld>
            <a:endParaRPr lang="nl-NL"/>
          </a:p>
        </p:txBody>
      </p:sp>
      <p:sp>
        <p:nvSpPr>
          <p:cNvPr id="5" name="Title 4">
            <a:extLst>
              <a:ext uri="{FF2B5EF4-FFF2-40B4-BE49-F238E27FC236}">
                <a16:creationId xmlns:a16="http://schemas.microsoft.com/office/drawing/2014/main" id="{3B9E81BA-632C-43F9-90E5-A2DE55653D85}"/>
              </a:ext>
            </a:extLst>
          </p:cNvPr>
          <p:cNvSpPr>
            <a:spLocks noGrp="1"/>
          </p:cNvSpPr>
          <p:nvPr>
            <p:ph type="title"/>
          </p:nvPr>
        </p:nvSpPr>
        <p:spPr/>
        <p:txBody>
          <a:bodyPr>
            <a:normAutofit/>
          </a:bodyPr>
          <a:lstStyle/>
          <a:p>
            <a:r>
              <a:rPr lang="en-US" sz="3200" spc="-100" dirty="0"/>
              <a:t>Contribution:</a:t>
            </a:r>
            <a:r>
              <a:rPr lang="en-US" sz="3200" spc="75" dirty="0"/>
              <a:t> </a:t>
            </a:r>
            <a:r>
              <a:rPr lang="en-US" sz="3200" spc="-125" dirty="0"/>
              <a:t>Methodological</a:t>
            </a:r>
            <a:r>
              <a:rPr lang="en-US" sz="3200" spc="25" dirty="0"/>
              <a:t> </a:t>
            </a:r>
            <a:r>
              <a:rPr lang="en-US" sz="3200" spc="-130" dirty="0"/>
              <a:t>Rigor</a:t>
            </a:r>
            <a:r>
              <a:rPr lang="en-US" sz="3200" spc="30" dirty="0"/>
              <a:t> </a:t>
            </a:r>
            <a:r>
              <a:rPr lang="en-US" sz="3200" dirty="0"/>
              <a:t>&amp;</a:t>
            </a:r>
            <a:r>
              <a:rPr lang="en-US" sz="3200" spc="5" dirty="0"/>
              <a:t> </a:t>
            </a:r>
            <a:r>
              <a:rPr lang="en-US" sz="3200" spc="-155" dirty="0"/>
              <a:t>Nuanced</a:t>
            </a:r>
            <a:r>
              <a:rPr lang="en-US" sz="3200" spc="35" dirty="0"/>
              <a:t> </a:t>
            </a:r>
            <a:r>
              <a:rPr lang="en-US" sz="3200" spc="-110" dirty="0"/>
              <a:t>Investigation</a:t>
            </a:r>
            <a:endParaRPr lang="en-US" sz="3000" dirty="0"/>
          </a:p>
        </p:txBody>
      </p:sp>
      <p:sp>
        <p:nvSpPr>
          <p:cNvPr id="7" name="TextBox 6">
            <a:extLst>
              <a:ext uri="{FF2B5EF4-FFF2-40B4-BE49-F238E27FC236}">
                <a16:creationId xmlns:a16="http://schemas.microsoft.com/office/drawing/2014/main" id="{71FF551F-0D66-5C07-3CAA-3C9A0E2521D6}"/>
              </a:ext>
            </a:extLst>
          </p:cNvPr>
          <p:cNvSpPr txBox="1"/>
          <p:nvPr/>
        </p:nvSpPr>
        <p:spPr>
          <a:xfrm>
            <a:off x="142592" y="5840668"/>
            <a:ext cx="6097508" cy="530915"/>
          </a:xfrm>
          <a:prstGeom prst="rect">
            <a:avLst/>
          </a:prstGeom>
          <a:noFill/>
        </p:spPr>
        <p:txBody>
          <a:bodyPr wrap="square">
            <a:spAutoFit/>
          </a:bodyPr>
          <a:lstStyle/>
          <a:p>
            <a:r>
              <a:rPr lang="en-US" sz="1050" baseline="30000" dirty="0">
                <a:latin typeface="Tahoma"/>
                <a:cs typeface="Tahoma"/>
              </a:rPr>
              <a:t>1</a:t>
            </a:r>
            <a:r>
              <a:rPr lang="en-US" sz="1050" dirty="0">
                <a:latin typeface="Tahoma"/>
                <a:cs typeface="Tahoma"/>
              </a:rPr>
              <a:t>Artificial</a:t>
            </a:r>
            <a:r>
              <a:rPr lang="en-US" sz="1050" spc="60" dirty="0">
                <a:latin typeface="Tahoma"/>
                <a:cs typeface="Tahoma"/>
              </a:rPr>
              <a:t> </a:t>
            </a:r>
            <a:r>
              <a:rPr lang="en-US" sz="1050" spc="-10" dirty="0">
                <a:latin typeface="Tahoma"/>
                <a:cs typeface="Tahoma"/>
              </a:rPr>
              <a:t>Intelligence</a:t>
            </a:r>
            <a:r>
              <a:rPr lang="en-US" sz="1050" spc="60" dirty="0">
                <a:latin typeface="Tahoma"/>
                <a:cs typeface="Tahoma"/>
              </a:rPr>
              <a:t> </a:t>
            </a:r>
            <a:r>
              <a:rPr lang="en-US" sz="1050" dirty="0">
                <a:latin typeface="Tahoma"/>
                <a:cs typeface="Tahoma"/>
              </a:rPr>
              <a:t>in</a:t>
            </a:r>
            <a:r>
              <a:rPr lang="en-US" sz="1050" spc="60" dirty="0">
                <a:latin typeface="Tahoma"/>
                <a:cs typeface="Tahoma"/>
              </a:rPr>
              <a:t> </a:t>
            </a:r>
            <a:r>
              <a:rPr lang="en-US" sz="1050" dirty="0">
                <a:latin typeface="Tahoma"/>
                <a:cs typeface="Tahoma"/>
              </a:rPr>
              <a:t>Education</a:t>
            </a:r>
            <a:r>
              <a:rPr lang="en-US" sz="1050" spc="65" dirty="0">
                <a:latin typeface="Tahoma"/>
                <a:cs typeface="Tahoma"/>
              </a:rPr>
              <a:t> </a:t>
            </a:r>
            <a:r>
              <a:rPr lang="en-US" sz="1050" spc="-10" dirty="0">
                <a:latin typeface="Tahoma"/>
                <a:cs typeface="Tahoma"/>
              </a:rPr>
              <a:t>(</a:t>
            </a:r>
            <a:r>
              <a:rPr lang="en-US" sz="1050" spc="-10" dirty="0" err="1">
                <a:latin typeface="Tahoma"/>
                <a:cs typeface="Tahoma"/>
              </a:rPr>
              <a:t>AIEd</a:t>
            </a:r>
            <a:r>
              <a:rPr lang="en-US" sz="1050" spc="-10" dirty="0">
                <a:latin typeface="Tahoma"/>
                <a:cs typeface="Tahoma"/>
              </a:rPr>
              <a:t>)</a:t>
            </a:r>
            <a:endParaRPr lang="en-US" sz="1050" dirty="0">
              <a:latin typeface="Tahoma"/>
              <a:cs typeface="Tahoma"/>
            </a:endParaRPr>
          </a:p>
          <a:p>
            <a:endParaRPr lang="en-US" dirty="0"/>
          </a:p>
        </p:txBody>
      </p:sp>
    </p:spTree>
    <p:extLst>
      <p:ext uri="{BB962C8B-B14F-4D97-AF65-F5344CB8AC3E}">
        <p14:creationId xmlns:p14="http://schemas.microsoft.com/office/powerpoint/2010/main" val="3067428677"/>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U Leuven Sedes">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U Leuven" id="{BC384CAF-57B4-4083-BC3D-22218BF4A46A}" vid="{75672E21-F18C-4958-94B8-19E54344552B}"/>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KU Leuven</Template>
  <TotalTime>0</TotalTime>
  <Words>2563</Words>
  <Application>Microsoft Macintosh PowerPoint</Application>
  <PresentationFormat>Widescreen</PresentationFormat>
  <Paragraphs>240</Paragraphs>
  <Slides>35</Slides>
  <Notes>1</Notes>
  <HiddenSlides>0</HiddenSlides>
  <MMClips>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Arial</vt:lpstr>
      <vt:lpstr>Calibri</vt:lpstr>
      <vt:lpstr>Lucida Sans Unicode</vt:lpstr>
      <vt:lpstr>Tahoma</vt:lpstr>
      <vt:lpstr>Times New Roman</vt:lpstr>
      <vt:lpstr>Wingdings</vt:lpstr>
      <vt:lpstr>KU Leuven</vt:lpstr>
      <vt:lpstr>KU Leuven Sedes</vt:lpstr>
      <vt:lpstr>The Impact of AI-Supported Learning on Financial Literacy: Evidence from a Randomized Controlled Trial </vt:lpstr>
      <vt:lpstr>Outline</vt:lpstr>
      <vt:lpstr>This paper</vt:lpstr>
      <vt:lpstr>PowerPoint Presentation</vt:lpstr>
      <vt:lpstr>Context: Why Financial Literacy in Flemish Secondary Schools?</vt:lpstr>
      <vt:lpstr>AI in Education &amp; Relevance for Financial Literacy</vt:lpstr>
      <vt:lpstr>AI in Education &amp; Relevance for Financial Literacy</vt:lpstr>
      <vt:lpstr>Contribution: Pioneering AI in Financial Literacy Education</vt:lpstr>
      <vt:lpstr>Contribution: Methodological Rigor &amp; Nuanced Investigation</vt:lpstr>
      <vt:lpstr>PowerPoint Presentation</vt:lpstr>
      <vt:lpstr>A Multifaceted Picture (Summary of Evidence)</vt:lpstr>
      <vt:lpstr>Treatment Group 1: AI – Supplemented Traditional Materials </vt:lpstr>
      <vt:lpstr>Treatment Group 2: Tailored AI</vt:lpstr>
      <vt:lpstr>PowerPoint Presentation</vt:lpstr>
      <vt:lpstr>Randomization Check: Baseline Score Balance</vt:lpstr>
      <vt:lpstr>Baseline Outcomes Balance</vt:lpstr>
      <vt:lpstr>Baseline Characteristics: Gender Balance</vt:lpstr>
      <vt:lpstr>Baseline Characteristics: Learning Style (Murford) Balance</vt:lpstr>
      <vt:lpstr>Baseline Balance: Categorical Variables</vt:lpstr>
      <vt:lpstr>PowerPoint Presentation</vt:lpstr>
      <vt:lpstr>Main Result - Gained Learning</vt:lpstr>
      <vt:lpstr>Main Result - Gained Learning</vt:lpstr>
      <vt:lpstr>Motivation, Self-Regulation, and Engagement Results</vt:lpstr>
      <vt:lpstr>PowerPoint Presentation</vt:lpstr>
      <vt:lpstr>Schools with Teacher Shortages - Gained Learning</vt:lpstr>
      <vt:lpstr>PowerPoint Presentation</vt:lpstr>
      <vt:lpstr>The Challenge of Attrition in RCTs</vt:lpstr>
      <vt:lpstr>Attrition Check: Differential Compliance with Treatment Assignment</vt:lpstr>
      <vt:lpstr>Attrition Check: Evidence of Selection on Pre-Treatment Characteristics</vt:lpstr>
      <vt:lpstr>The Challenge of Non-Random Attrition: Implications for Causal Inference</vt:lpstr>
      <vt:lpstr>Addressing Selection Bias: The Instrumental Variable (IV) Strategy</vt:lpstr>
      <vt:lpstr>Estimating Causal Effects via IV: The Local Average Treatment Effect (LATE)</vt:lpstr>
      <vt:lpstr>The IV Mechanism: Two-Stage Least Squares (2SLS)</vt:lpstr>
      <vt:lpstr>Comparing Estimates: OLS (on Completers) vs. IV (LATE)</vt:lpstr>
      <vt:lpstr>The Impact of AI-Supported Learning on Financial Literacy: Evidence from a Randomized Controlled Trial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2022-11-30T14:47:09Z</dcterms:created>
  <dcterms:modified xsi:type="dcterms:W3CDTF">2025-05-25T21:47:54Z</dcterms:modified>
</cp:coreProperties>
</file>